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ma" ContentType="audio/x-ms-wma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8" r:id="rId3"/>
    <p:sldId id="256" r:id="rId4"/>
    <p:sldId id="268" r:id="rId5"/>
    <p:sldId id="278" r:id="rId6"/>
    <p:sldId id="259" r:id="rId7"/>
    <p:sldId id="275" r:id="rId8"/>
    <p:sldId id="261" r:id="rId9"/>
    <p:sldId id="276" r:id="rId10"/>
    <p:sldId id="277" r:id="rId11"/>
    <p:sldId id="260" r:id="rId12"/>
    <p:sldId id="262" r:id="rId13"/>
    <p:sldId id="263" r:id="rId14"/>
    <p:sldId id="264" r:id="rId15"/>
    <p:sldId id="265" r:id="rId16"/>
    <p:sldId id="271" r:id="rId17"/>
    <p:sldId id="272" r:id="rId18"/>
    <p:sldId id="273" r:id="rId19"/>
    <p:sldId id="274" r:id="rId20"/>
    <p:sldId id="257" r:id="rId21"/>
    <p:sldId id="279" r:id="rId22"/>
    <p:sldId id="280" r:id="rId23"/>
    <p:sldId id="281" r:id="rId2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ORTADA" id="{C9532602-C3E9-4483-8110-45200C33E9B2}">
          <p14:sldIdLst>
            <p14:sldId id="267"/>
            <p14:sldId id="258"/>
          </p14:sldIdLst>
        </p14:section>
        <p14:section name="BRENDA" id="{D1BDF237-DECE-48C7-86AA-4BDF7312DD3F}">
          <p14:sldIdLst>
            <p14:sldId id="256"/>
            <p14:sldId id="268"/>
            <p14:sldId id="278"/>
            <p14:sldId id="259"/>
          </p14:sldIdLst>
        </p14:section>
        <p14:section name="EDISON" id="{2EEF6F1A-8AE0-41AB-AE2B-4BE5A2D1A7BD}">
          <p14:sldIdLst>
            <p14:sldId id="275"/>
            <p14:sldId id="261"/>
            <p14:sldId id="276"/>
            <p14:sldId id="277"/>
            <p14:sldId id="260"/>
          </p14:sldIdLst>
        </p14:section>
        <p14:section name="DIANA" id="{6BCC5B41-2D54-4DB1-AEF8-6F1BA762AC55}">
          <p14:sldIdLst>
            <p14:sldId id="262"/>
            <p14:sldId id="263"/>
            <p14:sldId id="264"/>
            <p14:sldId id="265"/>
          </p14:sldIdLst>
        </p14:section>
        <p14:section name="CAROLINA" id="{99CBD5B2-4392-48B3-AD6B-D7D21BB7D650}">
          <p14:sldIdLst>
            <p14:sldId id="271"/>
            <p14:sldId id="272"/>
            <p14:sldId id="273"/>
            <p14:sldId id="274"/>
          </p14:sldIdLst>
        </p14:section>
        <p14:section name="KELY" id="{EC6D9BB5-B8A9-4E6A-BF75-AC750DF36B9A}">
          <p14:sldIdLst>
            <p14:sldId id="257"/>
            <p14:sldId id="279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A5158C-08D0-452E-AB95-AC057D20D3DA}" v="85" dt="2021-07-19T21:28:30.6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Estilo claro 3 - Acent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ISON ACHALMA" userId="b1ecd61295a042a9" providerId="LiveId" clId="{88A5158C-08D0-452E-AB95-AC057D20D3DA}"/>
    <pc:docChg chg="undo redo custSel addSld delSld modSld sldOrd addSection modSection">
      <pc:chgData name="EDISON ACHALMA" userId="b1ecd61295a042a9" providerId="LiveId" clId="{88A5158C-08D0-452E-AB95-AC057D20D3DA}" dt="2021-07-19T21:28:30.772" v="639" actId="27636"/>
      <pc:docMkLst>
        <pc:docMk/>
      </pc:docMkLst>
      <pc:sldChg chg="addSp delSp modSp add mod delAnim modAnim">
        <pc:chgData name="EDISON ACHALMA" userId="b1ecd61295a042a9" providerId="LiveId" clId="{88A5158C-08D0-452E-AB95-AC057D20D3DA}" dt="2021-07-19T21:16:54.034" v="635" actId="1076"/>
        <pc:sldMkLst>
          <pc:docMk/>
          <pc:sldMk cId="812997231" sldId="256"/>
        </pc:sldMkLst>
        <pc:spChg chg="mod">
          <ac:chgData name="EDISON ACHALMA" userId="b1ecd61295a042a9" providerId="LiveId" clId="{88A5158C-08D0-452E-AB95-AC057D20D3DA}" dt="2021-07-19T17:20:06.256" v="417" actId="20577"/>
          <ac:spMkLst>
            <pc:docMk/>
            <pc:sldMk cId="812997231" sldId="256"/>
            <ac:spMk id="7" creationId="{00000000-0000-0000-0000-000000000000}"/>
          </ac:spMkLst>
        </pc:spChg>
        <pc:graphicFrameChg chg="mod">
          <ac:chgData name="EDISON ACHALMA" userId="b1ecd61295a042a9" providerId="LiveId" clId="{88A5158C-08D0-452E-AB95-AC057D20D3DA}" dt="2021-07-19T21:16:54.034" v="635" actId="1076"/>
          <ac:graphicFrameMkLst>
            <pc:docMk/>
            <pc:sldMk cId="812997231" sldId="256"/>
            <ac:graphicFrameMk id="11" creationId="{00000000-0000-0000-0000-000000000000}"/>
          </ac:graphicFrameMkLst>
        </pc:graphicFrameChg>
        <pc:picChg chg="del">
          <ac:chgData name="EDISON ACHALMA" userId="b1ecd61295a042a9" providerId="LiveId" clId="{88A5158C-08D0-452E-AB95-AC057D20D3DA}" dt="2021-07-19T21:13:32.784" v="625" actId="478"/>
          <ac:picMkLst>
            <pc:docMk/>
            <pc:sldMk cId="812997231" sldId="256"/>
            <ac:picMk id="6" creationId="{00000000-0000-0000-0000-000000000000}"/>
          </ac:picMkLst>
        </pc:picChg>
        <pc:picChg chg="add mod">
          <ac:chgData name="EDISON ACHALMA" userId="b1ecd61295a042a9" providerId="LiveId" clId="{88A5158C-08D0-452E-AB95-AC057D20D3DA}" dt="2021-07-19T21:13:33.288" v="626"/>
          <ac:picMkLst>
            <pc:docMk/>
            <pc:sldMk cId="812997231" sldId="256"/>
            <ac:picMk id="16" creationId="{9C5A3E72-2EC9-40DF-B372-323C1F051152}"/>
          </ac:picMkLst>
        </pc:picChg>
      </pc:sldChg>
      <pc:sldChg chg="addSp delSp modSp new del mod setBg modClrScheme chgLayout">
        <pc:chgData name="EDISON ACHALMA" userId="b1ecd61295a042a9" providerId="LiveId" clId="{88A5158C-08D0-452E-AB95-AC057D20D3DA}" dt="2021-07-19T02:06:28.263" v="145" actId="2696"/>
        <pc:sldMkLst>
          <pc:docMk/>
          <pc:sldMk cId="1867131934" sldId="256"/>
        </pc:sldMkLst>
        <pc:spChg chg="del mod ord">
          <ac:chgData name="EDISON ACHALMA" userId="b1ecd61295a042a9" providerId="LiveId" clId="{88A5158C-08D0-452E-AB95-AC057D20D3DA}" dt="2021-07-19T01:56:52.410" v="3" actId="700"/>
          <ac:spMkLst>
            <pc:docMk/>
            <pc:sldMk cId="1867131934" sldId="256"/>
            <ac:spMk id="2" creationId="{7C26BD76-537D-4047-9FC2-5FCA12004502}"/>
          </ac:spMkLst>
        </pc:spChg>
        <pc:spChg chg="del mod ord">
          <ac:chgData name="EDISON ACHALMA" userId="b1ecd61295a042a9" providerId="LiveId" clId="{88A5158C-08D0-452E-AB95-AC057D20D3DA}" dt="2021-07-19T01:56:52.410" v="3" actId="700"/>
          <ac:spMkLst>
            <pc:docMk/>
            <pc:sldMk cId="1867131934" sldId="256"/>
            <ac:spMk id="3" creationId="{39F4A86E-5C12-49D3-B18C-DCDA05C06F35}"/>
          </ac:spMkLst>
        </pc:spChg>
        <pc:spChg chg="add mod ord">
          <ac:chgData name="EDISON ACHALMA" userId="b1ecd61295a042a9" providerId="LiveId" clId="{88A5158C-08D0-452E-AB95-AC057D20D3DA}" dt="2021-07-19T02:06:05.261" v="142"/>
          <ac:spMkLst>
            <pc:docMk/>
            <pc:sldMk cId="1867131934" sldId="256"/>
            <ac:spMk id="5" creationId="{A2BCF8C7-F8D5-4E5B-A18E-B9F79369AF84}"/>
          </ac:spMkLst>
        </pc:spChg>
        <pc:spChg chg="add del mod ord">
          <ac:chgData name="EDISON ACHALMA" userId="b1ecd61295a042a9" providerId="LiveId" clId="{88A5158C-08D0-452E-AB95-AC057D20D3DA}" dt="2021-07-19T01:56:54.414" v="4"/>
          <ac:spMkLst>
            <pc:docMk/>
            <pc:sldMk cId="1867131934" sldId="256"/>
            <ac:spMk id="6" creationId="{72C4D2ED-C28C-431C-9D56-8320EF250E17}"/>
          </ac:spMkLst>
        </pc:spChg>
        <pc:spChg chg="add del mod">
          <ac:chgData name="EDISON ACHALMA" userId="b1ecd61295a042a9" providerId="LiveId" clId="{88A5158C-08D0-452E-AB95-AC057D20D3DA}" dt="2021-07-19T02:06:15.908" v="144" actId="478"/>
          <ac:spMkLst>
            <pc:docMk/>
            <pc:sldMk cId="1867131934" sldId="256"/>
            <ac:spMk id="9" creationId="{6CDFD2B6-4F42-4960-A534-E9F9891D4B3A}"/>
          </ac:spMkLst>
        </pc:spChg>
        <pc:spChg chg="add del">
          <ac:chgData name="EDISON ACHALMA" userId="b1ecd61295a042a9" providerId="LiveId" clId="{88A5158C-08D0-452E-AB95-AC057D20D3DA}" dt="2021-07-19T02:00:21.446" v="37" actId="26606"/>
          <ac:spMkLst>
            <pc:docMk/>
            <pc:sldMk cId="1867131934" sldId="256"/>
            <ac:spMk id="12" creationId="{BACC6370-2D7E-4714-9D71-7542949D7D5D}"/>
          </ac:spMkLst>
        </pc:spChg>
        <pc:spChg chg="add del">
          <ac:chgData name="EDISON ACHALMA" userId="b1ecd61295a042a9" providerId="LiveId" clId="{88A5158C-08D0-452E-AB95-AC057D20D3DA}" dt="2021-07-19T02:00:21.446" v="37" actId="26606"/>
          <ac:spMkLst>
            <pc:docMk/>
            <pc:sldMk cId="1867131934" sldId="256"/>
            <ac:spMk id="14" creationId="{F68B3F68-107C-434F-AA38-110D5EA91B85}"/>
          </ac:spMkLst>
        </pc:spChg>
        <pc:spChg chg="add del">
          <ac:chgData name="EDISON ACHALMA" userId="b1ecd61295a042a9" providerId="LiveId" clId="{88A5158C-08D0-452E-AB95-AC057D20D3DA}" dt="2021-07-19T02:00:21.446" v="37" actId="26606"/>
          <ac:spMkLst>
            <pc:docMk/>
            <pc:sldMk cId="1867131934" sldId="256"/>
            <ac:spMk id="16" creationId="{AAD0DBB9-1A4B-4391-81D4-CB19F9AB918A}"/>
          </ac:spMkLst>
        </pc:spChg>
        <pc:spChg chg="add del">
          <ac:chgData name="EDISON ACHALMA" userId="b1ecd61295a042a9" providerId="LiveId" clId="{88A5158C-08D0-452E-AB95-AC057D20D3DA}" dt="2021-07-19T02:00:21.446" v="37" actId="26606"/>
          <ac:spMkLst>
            <pc:docMk/>
            <pc:sldMk cId="1867131934" sldId="256"/>
            <ac:spMk id="18" creationId="{063BBA22-50EA-4C4D-BE05-F1CE4E63AA56}"/>
          </ac:spMkLst>
        </pc:spChg>
        <pc:spChg chg="add del">
          <ac:chgData name="EDISON ACHALMA" userId="b1ecd61295a042a9" providerId="LiveId" clId="{88A5158C-08D0-452E-AB95-AC057D20D3DA}" dt="2021-07-19T02:00:44.323" v="39" actId="26606"/>
          <ac:spMkLst>
            <pc:docMk/>
            <pc:sldMk cId="1867131934" sldId="256"/>
            <ac:spMk id="20" creationId="{4281BC32-FF58-4898-A6B5-7B3D059BCEB0}"/>
          </ac:spMkLst>
        </pc:spChg>
        <pc:spChg chg="add del">
          <ac:chgData name="EDISON ACHALMA" userId="b1ecd61295a042a9" providerId="LiveId" clId="{88A5158C-08D0-452E-AB95-AC057D20D3DA}" dt="2021-07-19T02:00:44.323" v="39" actId="26606"/>
          <ac:spMkLst>
            <pc:docMk/>
            <pc:sldMk cId="1867131934" sldId="256"/>
            <ac:spMk id="21" creationId="{0D614406-135F-4875-9C87-53822CB19ABB}"/>
          </ac:spMkLst>
        </pc:spChg>
        <pc:spChg chg="add del">
          <ac:chgData name="EDISON ACHALMA" userId="b1ecd61295a042a9" providerId="LiveId" clId="{88A5158C-08D0-452E-AB95-AC057D20D3DA}" dt="2021-07-19T02:00:44.323" v="39" actId="26606"/>
          <ac:spMkLst>
            <pc:docMk/>
            <pc:sldMk cId="1867131934" sldId="256"/>
            <ac:spMk id="22" creationId="{A47020BD-3785-4628-8C5E-A4011B43EF88}"/>
          </ac:spMkLst>
        </pc:spChg>
        <pc:spChg chg="add">
          <ac:chgData name="EDISON ACHALMA" userId="b1ecd61295a042a9" providerId="LiveId" clId="{88A5158C-08D0-452E-AB95-AC057D20D3DA}" dt="2021-07-19T02:00:44.424" v="40" actId="26606"/>
          <ac:spMkLst>
            <pc:docMk/>
            <pc:sldMk cId="1867131934" sldId="256"/>
            <ac:spMk id="34" creationId="{31293F9B-599E-4871-A414-757225FA346A}"/>
          </ac:spMkLst>
        </pc:spChg>
        <pc:spChg chg="add">
          <ac:chgData name="EDISON ACHALMA" userId="b1ecd61295a042a9" providerId="LiveId" clId="{88A5158C-08D0-452E-AB95-AC057D20D3DA}" dt="2021-07-19T02:00:44.424" v="40" actId="26606"/>
          <ac:spMkLst>
            <pc:docMk/>
            <pc:sldMk cId="1867131934" sldId="256"/>
            <ac:spMk id="35" creationId="{E5F17139-31EE-46AC-B04F-DBBD852DD6CB}"/>
          </ac:spMkLst>
        </pc:spChg>
        <pc:grpChg chg="add">
          <ac:chgData name="EDISON ACHALMA" userId="b1ecd61295a042a9" providerId="LiveId" clId="{88A5158C-08D0-452E-AB95-AC057D20D3DA}" dt="2021-07-19T02:00:44.424" v="40" actId="26606"/>
          <ac:grpSpMkLst>
            <pc:docMk/>
            <pc:sldMk cId="1867131934" sldId="256"/>
            <ac:grpSpMk id="36" creationId="{53883AA7-7F86-41F8-A1D8-06E9886E7632}"/>
          </ac:grpSpMkLst>
        </pc:grpChg>
        <pc:grpChg chg="add">
          <ac:chgData name="EDISON ACHALMA" userId="b1ecd61295a042a9" providerId="LiveId" clId="{88A5158C-08D0-452E-AB95-AC057D20D3DA}" dt="2021-07-19T02:00:44.424" v="40" actId="26606"/>
          <ac:grpSpMkLst>
            <pc:docMk/>
            <pc:sldMk cId="1867131934" sldId="256"/>
            <ac:grpSpMk id="38" creationId="{71A8B53C-ED2D-4081-AC0C-F87A9D4B3AFD}"/>
          </ac:grpSpMkLst>
        </pc:grpChg>
        <pc:graphicFrameChg chg="add del mod">
          <ac:chgData name="EDISON ACHALMA" userId="b1ecd61295a042a9" providerId="LiveId" clId="{88A5158C-08D0-452E-AB95-AC057D20D3DA}" dt="2021-07-19T01:56:46.190" v="2"/>
          <ac:graphicFrameMkLst>
            <pc:docMk/>
            <pc:sldMk cId="1867131934" sldId="256"/>
            <ac:graphicFrameMk id="4" creationId="{B98DB2F1-EA6F-4766-800A-F80ADEBEEB42}"/>
          </ac:graphicFrameMkLst>
        </pc:graphicFrameChg>
        <pc:graphicFrameChg chg="add del mod modGraphic">
          <ac:chgData name="EDISON ACHALMA" userId="b1ecd61295a042a9" providerId="LiveId" clId="{88A5158C-08D0-452E-AB95-AC057D20D3DA}" dt="2021-07-19T02:06:12.573" v="143" actId="478"/>
          <ac:graphicFrameMkLst>
            <pc:docMk/>
            <pc:sldMk cId="1867131934" sldId="256"/>
            <ac:graphicFrameMk id="7" creationId="{813411F9-F875-4D10-BC1C-F6BE2C44F85D}"/>
          </ac:graphicFrameMkLst>
        </pc:graphicFrameChg>
      </pc:sldChg>
      <pc:sldChg chg="addSp delSp modSp new del mod setBg">
        <pc:chgData name="EDISON ACHALMA" userId="b1ecd61295a042a9" providerId="LiveId" clId="{88A5158C-08D0-452E-AB95-AC057D20D3DA}" dt="2021-07-19T02:14:07.406" v="166" actId="2696"/>
        <pc:sldMkLst>
          <pc:docMk/>
          <pc:sldMk cId="1294213837" sldId="257"/>
        </pc:sldMkLst>
        <pc:spChg chg="mod">
          <ac:chgData name="EDISON ACHALMA" userId="b1ecd61295a042a9" providerId="LiveId" clId="{88A5158C-08D0-452E-AB95-AC057D20D3DA}" dt="2021-07-19T01:59:38.667" v="35" actId="26606"/>
          <ac:spMkLst>
            <pc:docMk/>
            <pc:sldMk cId="1294213837" sldId="257"/>
            <ac:spMk id="2" creationId="{089C48BB-63AF-431E-9B2F-6FCB8AE87317}"/>
          </ac:spMkLst>
        </pc:spChg>
        <pc:spChg chg="del">
          <ac:chgData name="EDISON ACHALMA" userId="b1ecd61295a042a9" providerId="LiveId" clId="{88A5158C-08D0-452E-AB95-AC057D20D3DA}" dt="2021-07-19T01:58:05.641" v="15"/>
          <ac:spMkLst>
            <pc:docMk/>
            <pc:sldMk cId="1294213837" sldId="257"/>
            <ac:spMk id="3" creationId="{DED93B0B-EBF1-42C3-9274-6B94B2BE6332}"/>
          </ac:spMkLst>
        </pc:spChg>
        <pc:spChg chg="add del mod">
          <ac:chgData name="EDISON ACHALMA" userId="b1ecd61295a042a9" providerId="LiveId" clId="{88A5158C-08D0-452E-AB95-AC057D20D3DA}" dt="2021-07-19T02:13:38.879" v="162" actId="478"/>
          <ac:spMkLst>
            <pc:docMk/>
            <pc:sldMk cId="1294213837" sldId="257"/>
            <ac:spMk id="6" creationId="{778543D0-B1D0-4F2A-982B-E1FDBF5E3749}"/>
          </ac:spMkLst>
        </pc:spChg>
        <pc:spChg chg="add del">
          <ac:chgData name="EDISON ACHALMA" userId="b1ecd61295a042a9" providerId="LiveId" clId="{88A5158C-08D0-452E-AB95-AC057D20D3DA}" dt="2021-07-19T01:59:10.150" v="28" actId="26606"/>
          <ac:spMkLst>
            <pc:docMk/>
            <pc:sldMk cId="1294213837" sldId="257"/>
            <ac:spMk id="9" creationId="{BACC6370-2D7E-4714-9D71-7542949D7D5D}"/>
          </ac:spMkLst>
        </pc:spChg>
        <pc:spChg chg="add del">
          <ac:chgData name="EDISON ACHALMA" userId="b1ecd61295a042a9" providerId="LiveId" clId="{88A5158C-08D0-452E-AB95-AC057D20D3DA}" dt="2021-07-19T01:59:10.150" v="28" actId="26606"/>
          <ac:spMkLst>
            <pc:docMk/>
            <pc:sldMk cId="1294213837" sldId="257"/>
            <ac:spMk id="11" creationId="{F68B3F68-107C-434F-AA38-110D5EA91B85}"/>
          </ac:spMkLst>
        </pc:spChg>
        <pc:spChg chg="add del">
          <ac:chgData name="EDISON ACHALMA" userId="b1ecd61295a042a9" providerId="LiveId" clId="{88A5158C-08D0-452E-AB95-AC057D20D3DA}" dt="2021-07-19T01:59:10.150" v="28" actId="26606"/>
          <ac:spMkLst>
            <pc:docMk/>
            <pc:sldMk cId="1294213837" sldId="257"/>
            <ac:spMk id="13" creationId="{AAD0DBB9-1A4B-4391-81D4-CB19F9AB918A}"/>
          </ac:spMkLst>
        </pc:spChg>
        <pc:spChg chg="add del">
          <ac:chgData name="EDISON ACHALMA" userId="b1ecd61295a042a9" providerId="LiveId" clId="{88A5158C-08D0-452E-AB95-AC057D20D3DA}" dt="2021-07-19T01:59:10.150" v="28" actId="26606"/>
          <ac:spMkLst>
            <pc:docMk/>
            <pc:sldMk cId="1294213837" sldId="257"/>
            <ac:spMk id="15" creationId="{063BBA22-50EA-4C4D-BE05-F1CE4E63AA56}"/>
          </ac:spMkLst>
        </pc:spChg>
        <pc:spChg chg="add del">
          <ac:chgData name="EDISON ACHALMA" userId="b1ecd61295a042a9" providerId="LiveId" clId="{88A5158C-08D0-452E-AB95-AC057D20D3DA}" dt="2021-07-19T01:59:12.321" v="30" actId="26606"/>
          <ac:spMkLst>
            <pc:docMk/>
            <pc:sldMk cId="1294213837" sldId="257"/>
            <ac:spMk id="17" creationId="{738F59A4-4431-460D-8E49-6E65C189A566}"/>
          </ac:spMkLst>
        </pc:spChg>
        <pc:spChg chg="add del">
          <ac:chgData name="EDISON ACHALMA" userId="b1ecd61295a042a9" providerId="LiveId" clId="{88A5158C-08D0-452E-AB95-AC057D20D3DA}" dt="2021-07-19T01:59:35.950" v="32" actId="26606"/>
          <ac:spMkLst>
            <pc:docMk/>
            <pc:sldMk cId="1294213837" sldId="257"/>
            <ac:spMk id="21" creationId="{BACC6370-2D7E-4714-9D71-7542949D7D5D}"/>
          </ac:spMkLst>
        </pc:spChg>
        <pc:spChg chg="add del">
          <ac:chgData name="EDISON ACHALMA" userId="b1ecd61295a042a9" providerId="LiveId" clId="{88A5158C-08D0-452E-AB95-AC057D20D3DA}" dt="2021-07-19T01:59:35.950" v="32" actId="26606"/>
          <ac:spMkLst>
            <pc:docMk/>
            <pc:sldMk cId="1294213837" sldId="257"/>
            <ac:spMk id="22" creationId="{F68B3F68-107C-434F-AA38-110D5EA91B85}"/>
          </ac:spMkLst>
        </pc:spChg>
        <pc:spChg chg="add del">
          <ac:chgData name="EDISON ACHALMA" userId="b1ecd61295a042a9" providerId="LiveId" clId="{88A5158C-08D0-452E-AB95-AC057D20D3DA}" dt="2021-07-19T01:59:35.950" v="32" actId="26606"/>
          <ac:spMkLst>
            <pc:docMk/>
            <pc:sldMk cId="1294213837" sldId="257"/>
            <ac:spMk id="23" creationId="{AAD0DBB9-1A4B-4391-81D4-CB19F9AB918A}"/>
          </ac:spMkLst>
        </pc:spChg>
        <pc:spChg chg="add del">
          <ac:chgData name="EDISON ACHALMA" userId="b1ecd61295a042a9" providerId="LiveId" clId="{88A5158C-08D0-452E-AB95-AC057D20D3DA}" dt="2021-07-19T01:59:35.950" v="32" actId="26606"/>
          <ac:spMkLst>
            <pc:docMk/>
            <pc:sldMk cId="1294213837" sldId="257"/>
            <ac:spMk id="24" creationId="{063BBA22-50EA-4C4D-BE05-F1CE4E63AA56}"/>
          </ac:spMkLst>
        </pc:spChg>
        <pc:spChg chg="add del">
          <ac:chgData name="EDISON ACHALMA" userId="b1ecd61295a042a9" providerId="LiveId" clId="{88A5158C-08D0-452E-AB95-AC057D20D3DA}" dt="2021-07-19T01:59:38.647" v="34" actId="26606"/>
          <ac:spMkLst>
            <pc:docMk/>
            <pc:sldMk cId="1294213837" sldId="257"/>
            <ac:spMk id="26" creationId="{BACC6370-2D7E-4714-9D71-7542949D7D5D}"/>
          </ac:spMkLst>
        </pc:spChg>
        <pc:spChg chg="add del">
          <ac:chgData name="EDISON ACHALMA" userId="b1ecd61295a042a9" providerId="LiveId" clId="{88A5158C-08D0-452E-AB95-AC057D20D3DA}" dt="2021-07-19T01:59:38.647" v="34" actId="26606"/>
          <ac:spMkLst>
            <pc:docMk/>
            <pc:sldMk cId="1294213837" sldId="257"/>
            <ac:spMk id="27" creationId="{F68B3F68-107C-434F-AA38-110D5EA91B85}"/>
          </ac:spMkLst>
        </pc:spChg>
        <pc:spChg chg="add del">
          <ac:chgData name="EDISON ACHALMA" userId="b1ecd61295a042a9" providerId="LiveId" clId="{88A5158C-08D0-452E-AB95-AC057D20D3DA}" dt="2021-07-19T01:59:38.647" v="34" actId="26606"/>
          <ac:spMkLst>
            <pc:docMk/>
            <pc:sldMk cId="1294213837" sldId="257"/>
            <ac:spMk id="28" creationId="{AAD0DBB9-1A4B-4391-81D4-CB19F9AB918A}"/>
          </ac:spMkLst>
        </pc:spChg>
        <pc:spChg chg="add del">
          <ac:chgData name="EDISON ACHALMA" userId="b1ecd61295a042a9" providerId="LiveId" clId="{88A5158C-08D0-452E-AB95-AC057D20D3DA}" dt="2021-07-19T01:59:38.647" v="34" actId="26606"/>
          <ac:spMkLst>
            <pc:docMk/>
            <pc:sldMk cId="1294213837" sldId="257"/>
            <ac:spMk id="29" creationId="{063BBA22-50EA-4C4D-BE05-F1CE4E63AA56}"/>
          </ac:spMkLst>
        </pc:spChg>
        <pc:spChg chg="add">
          <ac:chgData name="EDISON ACHALMA" userId="b1ecd61295a042a9" providerId="LiveId" clId="{88A5158C-08D0-452E-AB95-AC057D20D3DA}" dt="2021-07-19T01:59:38.667" v="35" actId="26606"/>
          <ac:spMkLst>
            <pc:docMk/>
            <pc:sldMk cId="1294213837" sldId="257"/>
            <ac:spMk id="31" creationId="{BACC6370-2D7E-4714-9D71-7542949D7D5D}"/>
          </ac:spMkLst>
        </pc:spChg>
        <pc:spChg chg="add">
          <ac:chgData name="EDISON ACHALMA" userId="b1ecd61295a042a9" providerId="LiveId" clId="{88A5158C-08D0-452E-AB95-AC057D20D3DA}" dt="2021-07-19T01:59:38.667" v="35" actId="26606"/>
          <ac:spMkLst>
            <pc:docMk/>
            <pc:sldMk cId="1294213837" sldId="257"/>
            <ac:spMk id="32" creationId="{F68B3F68-107C-434F-AA38-110D5EA91B85}"/>
          </ac:spMkLst>
        </pc:spChg>
        <pc:spChg chg="add">
          <ac:chgData name="EDISON ACHALMA" userId="b1ecd61295a042a9" providerId="LiveId" clId="{88A5158C-08D0-452E-AB95-AC057D20D3DA}" dt="2021-07-19T01:59:38.667" v="35" actId="26606"/>
          <ac:spMkLst>
            <pc:docMk/>
            <pc:sldMk cId="1294213837" sldId="257"/>
            <ac:spMk id="33" creationId="{AAD0DBB9-1A4B-4391-81D4-CB19F9AB918A}"/>
          </ac:spMkLst>
        </pc:spChg>
        <pc:spChg chg="add">
          <ac:chgData name="EDISON ACHALMA" userId="b1ecd61295a042a9" providerId="LiveId" clId="{88A5158C-08D0-452E-AB95-AC057D20D3DA}" dt="2021-07-19T01:59:38.667" v="35" actId="26606"/>
          <ac:spMkLst>
            <pc:docMk/>
            <pc:sldMk cId="1294213837" sldId="257"/>
            <ac:spMk id="34" creationId="{063BBA22-50EA-4C4D-BE05-F1CE4E63AA56}"/>
          </ac:spMkLst>
        </pc:spChg>
        <pc:grpChg chg="add del">
          <ac:chgData name="EDISON ACHALMA" userId="b1ecd61295a042a9" providerId="LiveId" clId="{88A5158C-08D0-452E-AB95-AC057D20D3DA}" dt="2021-07-19T01:59:12.321" v="30" actId="26606"/>
          <ac:grpSpMkLst>
            <pc:docMk/>
            <pc:sldMk cId="1294213837" sldId="257"/>
            <ac:grpSpMk id="18" creationId="{8A919B9C-5C01-47E4-B2F2-45F589208ABF}"/>
          </ac:grpSpMkLst>
        </pc:grpChg>
        <pc:graphicFrameChg chg="add del mod">
          <ac:chgData name="EDISON ACHALMA" userId="b1ecd61295a042a9" providerId="LiveId" clId="{88A5158C-08D0-452E-AB95-AC057D20D3DA}" dt="2021-07-19T02:13:27.348" v="159" actId="478"/>
          <ac:graphicFrameMkLst>
            <pc:docMk/>
            <pc:sldMk cId="1294213837" sldId="257"/>
            <ac:graphicFrameMk id="4" creationId="{9BB3B922-D9EE-487E-A7FE-C5699D37270C}"/>
          </ac:graphicFrameMkLst>
        </pc:graphicFrameChg>
        <pc:graphicFrameChg chg="add del mod modGraphic">
          <ac:chgData name="EDISON ACHALMA" userId="b1ecd61295a042a9" providerId="LiveId" clId="{88A5158C-08D0-452E-AB95-AC057D20D3DA}" dt="2021-07-19T02:14:02.888" v="165" actId="478"/>
          <ac:graphicFrameMkLst>
            <pc:docMk/>
            <pc:sldMk cId="1294213837" sldId="257"/>
            <ac:graphicFrameMk id="30" creationId="{6031AE83-14EE-46DF-908B-21DF9FDBECDD}"/>
          </ac:graphicFrameMkLst>
        </pc:graphicFrameChg>
      </pc:sldChg>
      <pc:sldChg chg="add">
        <pc:chgData name="EDISON ACHALMA" userId="b1ecd61295a042a9" providerId="LiveId" clId="{88A5158C-08D0-452E-AB95-AC057D20D3DA}" dt="2021-07-19T21:28:30.622" v="636"/>
        <pc:sldMkLst>
          <pc:docMk/>
          <pc:sldMk cId="3316207432" sldId="257"/>
        </pc:sldMkLst>
      </pc:sldChg>
      <pc:sldChg chg="addSp delSp modSp new mod ord setBg addAnim delAnim modAnim">
        <pc:chgData name="EDISON ACHALMA" userId="b1ecd61295a042a9" providerId="LiveId" clId="{88A5158C-08D0-452E-AB95-AC057D20D3DA}" dt="2021-07-19T17:36:39.596" v="434"/>
        <pc:sldMkLst>
          <pc:docMk/>
          <pc:sldMk cId="3792496893" sldId="258"/>
        </pc:sldMkLst>
        <pc:spChg chg="mod">
          <ac:chgData name="EDISON ACHALMA" userId="b1ecd61295a042a9" providerId="LiveId" clId="{88A5158C-08D0-452E-AB95-AC057D20D3DA}" dt="2021-07-19T02:04:41.388" v="134" actId="20577"/>
          <ac:spMkLst>
            <pc:docMk/>
            <pc:sldMk cId="3792496893" sldId="258"/>
            <ac:spMk id="2" creationId="{80FE1603-DF0C-4B8F-B06B-BC6DFA605FA1}"/>
          </ac:spMkLst>
        </pc:spChg>
        <pc:spChg chg="add del">
          <ac:chgData name="EDISON ACHALMA" userId="b1ecd61295a042a9" providerId="LiveId" clId="{88A5158C-08D0-452E-AB95-AC057D20D3DA}" dt="2021-07-19T02:02:01.452" v="83" actId="478"/>
          <ac:spMkLst>
            <pc:docMk/>
            <pc:sldMk cId="3792496893" sldId="258"/>
            <ac:spMk id="3" creationId="{99D3D5A3-9A57-4BF0-A110-AE5C11B75D27}"/>
          </ac:spMkLst>
        </pc:spChg>
        <pc:spChg chg="add del">
          <ac:chgData name="EDISON ACHALMA" userId="b1ecd61295a042a9" providerId="LiveId" clId="{88A5158C-08D0-452E-AB95-AC057D20D3DA}" dt="2021-07-19T02:04:21.431" v="97" actId="26606"/>
          <ac:spMkLst>
            <pc:docMk/>
            <pc:sldMk cId="3792496893" sldId="258"/>
            <ac:spMk id="8" creationId="{37C89E4B-3C9F-44B9-8B86-D9E3D112D8EC}"/>
          </ac:spMkLst>
        </pc:spChg>
        <pc:spChg chg="add del">
          <ac:chgData name="EDISON ACHALMA" userId="b1ecd61295a042a9" providerId="LiveId" clId="{88A5158C-08D0-452E-AB95-AC057D20D3DA}" dt="2021-07-19T02:01:56.005" v="82" actId="26606"/>
          <ac:spMkLst>
            <pc:docMk/>
            <pc:sldMk cId="3792496893" sldId="258"/>
            <ac:spMk id="9" creationId="{37C89E4B-3C9F-44B9-8B86-D9E3D112D8EC}"/>
          </ac:spMkLst>
        </pc:spChg>
        <pc:spChg chg="add">
          <ac:chgData name="EDISON ACHALMA" userId="b1ecd61295a042a9" providerId="LiveId" clId="{88A5158C-08D0-452E-AB95-AC057D20D3DA}" dt="2021-07-19T02:04:21.440" v="98" actId="26606"/>
          <ac:spMkLst>
            <pc:docMk/>
            <pc:sldMk cId="3792496893" sldId="258"/>
            <ac:spMk id="15" creationId="{87CC2527-562A-4F69-B487-4371E5B243E7}"/>
          </ac:spMkLst>
        </pc:spChg>
        <pc:picChg chg="add del">
          <ac:chgData name="EDISON ACHALMA" userId="b1ecd61295a042a9" providerId="LiveId" clId="{88A5158C-08D0-452E-AB95-AC057D20D3DA}" dt="2021-07-19T02:04:21.431" v="97" actId="26606"/>
          <ac:picMkLst>
            <pc:docMk/>
            <pc:sldMk cId="3792496893" sldId="258"/>
            <ac:picMk id="4" creationId="{5750FCB1-1039-4F20-8900-D6F43CA72D8B}"/>
          </ac:picMkLst>
        </pc:picChg>
        <pc:picChg chg="add del">
          <ac:chgData name="EDISON ACHALMA" userId="b1ecd61295a042a9" providerId="LiveId" clId="{88A5158C-08D0-452E-AB95-AC057D20D3DA}" dt="2021-07-19T02:01:56.005" v="82" actId="26606"/>
          <ac:picMkLst>
            <pc:docMk/>
            <pc:sldMk cId="3792496893" sldId="258"/>
            <ac:picMk id="5" creationId="{B69CB9C4-EC57-4A9D-8AA1-BE56E2AB0F16}"/>
          </ac:picMkLst>
        </pc:picChg>
        <pc:picChg chg="add">
          <ac:chgData name="EDISON ACHALMA" userId="b1ecd61295a042a9" providerId="LiveId" clId="{88A5158C-08D0-452E-AB95-AC057D20D3DA}" dt="2021-07-19T02:04:21.440" v="98" actId="26606"/>
          <ac:picMkLst>
            <pc:docMk/>
            <pc:sldMk cId="3792496893" sldId="258"/>
            <ac:picMk id="14" creationId="{CEB87D12-A93C-4CD5-89BA-71B752A95011}"/>
          </ac:picMkLst>
        </pc:picChg>
        <pc:cxnChg chg="add del">
          <ac:chgData name="EDISON ACHALMA" userId="b1ecd61295a042a9" providerId="LiveId" clId="{88A5158C-08D0-452E-AB95-AC057D20D3DA}" dt="2021-07-19T02:04:21.431" v="97" actId="26606"/>
          <ac:cxnSpMkLst>
            <pc:docMk/>
            <pc:sldMk cId="3792496893" sldId="258"/>
            <ac:cxnSpMk id="10" creationId="{AA2EAA10-076F-46BD-8F0F-B9A2FB77A85C}"/>
          </ac:cxnSpMkLst>
        </pc:cxnChg>
        <pc:cxnChg chg="add del">
          <ac:chgData name="EDISON ACHALMA" userId="b1ecd61295a042a9" providerId="LiveId" clId="{88A5158C-08D0-452E-AB95-AC057D20D3DA}" dt="2021-07-19T02:01:56.005" v="82" actId="26606"/>
          <ac:cxnSpMkLst>
            <pc:docMk/>
            <pc:sldMk cId="3792496893" sldId="258"/>
            <ac:cxnSpMk id="11" creationId="{AA2EAA10-076F-46BD-8F0F-B9A2FB77A85C}"/>
          </ac:cxnSpMkLst>
        </pc:cxnChg>
        <pc:cxnChg chg="add del">
          <ac:chgData name="EDISON ACHALMA" userId="b1ecd61295a042a9" providerId="LiveId" clId="{88A5158C-08D0-452E-AB95-AC057D20D3DA}" dt="2021-07-19T02:04:21.431" v="97" actId="26606"/>
          <ac:cxnSpMkLst>
            <pc:docMk/>
            <pc:sldMk cId="3792496893" sldId="258"/>
            <ac:cxnSpMk id="12" creationId="{D891E407-403B-4764-86C9-33A56D3BCAA3}"/>
          </ac:cxnSpMkLst>
        </pc:cxnChg>
        <pc:cxnChg chg="add del">
          <ac:chgData name="EDISON ACHALMA" userId="b1ecd61295a042a9" providerId="LiveId" clId="{88A5158C-08D0-452E-AB95-AC057D20D3DA}" dt="2021-07-19T02:01:56.005" v="82" actId="26606"/>
          <ac:cxnSpMkLst>
            <pc:docMk/>
            <pc:sldMk cId="3792496893" sldId="258"/>
            <ac:cxnSpMk id="13" creationId="{D891E407-403B-4764-86C9-33A56D3BCAA3}"/>
          </ac:cxnSpMkLst>
        </pc:cxnChg>
        <pc:cxnChg chg="add">
          <ac:chgData name="EDISON ACHALMA" userId="b1ecd61295a042a9" providerId="LiveId" clId="{88A5158C-08D0-452E-AB95-AC057D20D3DA}" dt="2021-07-19T02:04:21.440" v="98" actId="26606"/>
          <ac:cxnSpMkLst>
            <pc:docMk/>
            <pc:sldMk cId="3792496893" sldId="258"/>
            <ac:cxnSpMk id="16" creationId="{BCDAEC91-5BCE-4B55-9CC0-43EF94CB734B}"/>
          </ac:cxnSpMkLst>
        </pc:cxnChg>
      </pc:sldChg>
      <pc:sldChg chg="addSp delSp modSp new del mod ord setBg">
        <pc:chgData name="EDISON ACHALMA" userId="b1ecd61295a042a9" providerId="LiveId" clId="{88A5158C-08D0-452E-AB95-AC057D20D3DA}" dt="2021-07-19T17:40:19.944" v="530" actId="2696"/>
        <pc:sldMkLst>
          <pc:docMk/>
          <pc:sldMk cId="74589827" sldId="259"/>
        </pc:sldMkLst>
        <pc:spChg chg="mod">
          <ac:chgData name="EDISON ACHALMA" userId="b1ecd61295a042a9" providerId="LiveId" clId="{88A5158C-08D0-452E-AB95-AC057D20D3DA}" dt="2021-07-19T17:40:09.373" v="529" actId="20577"/>
          <ac:spMkLst>
            <pc:docMk/>
            <pc:sldMk cId="74589827" sldId="259"/>
            <ac:spMk id="2" creationId="{1529A9A5-9335-4B7C-88B5-55173C21D290}"/>
          </ac:spMkLst>
        </pc:spChg>
        <pc:spChg chg="del">
          <ac:chgData name="EDISON ACHALMA" userId="b1ecd61295a042a9" providerId="LiveId" clId="{88A5158C-08D0-452E-AB95-AC057D20D3DA}" dt="2021-07-19T02:07:21.713" v="150"/>
          <ac:spMkLst>
            <pc:docMk/>
            <pc:sldMk cId="74589827" sldId="259"/>
            <ac:spMk id="3" creationId="{4ADCEAF5-1064-49E2-8585-6BDAD67FC998}"/>
          </ac:spMkLst>
        </pc:spChg>
        <pc:spChg chg="add del">
          <ac:chgData name="EDISON ACHALMA" userId="b1ecd61295a042a9" providerId="LiveId" clId="{88A5158C-08D0-452E-AB95-AC057D20D3DA}" dt="2021-07-19T02:08:44.317" v="157" actId="26606"/>
          <ac:spMkLst>
            <pc:docMk/>
            <pc:sldMk cId="74589827" sldId="259"/>
            <ac:spMk id="9" creationId="{BACC6370-2D7E-4714-9D71-7542949D7D5D}"/>
          </ac:spMkLst>
        </pc:spChg>
        <pc:spChg chg="add del">
          <ac:chgData name="EDISON ACHALMA" userId="b1ecd61295a042a9" providerId="LiveId" clId="{88A5158C-08D0-452E-AB95-AC057D20D3DA}" dt="2021-07-19T02:08:44.317" v="157" actId="26606"/>
          <ac:spMkLst>
            <pc:docMk/>
            <pc:sldMk cId="74589827" sldId="259"/>
            <ac:spMk id="11" creationId="{F68B3F68-107C-434F-AA38-110D5EA91B85}"/>
          </ac:spMkLst>
        </pc:spChg>
        <pc:spChg chg="add del">
          <ac:chgData name="EDISON ACHALMA" userId="b1ecd61295a042a9" providerId="LiveId" clId="{88A5158C-08D0-452E-AB95-AC057D20D3DA}" dt="2021-07-19T02:08:44.317" v="157" actId="26606"/>
          <ac:spMkLst>
            <pc:docMk/>
            <pc:sldMk cId="74589827" sldId="259"/>
            <ac:spMk id="13" creationId="{AAD0DBB9-1A4B-4391-81D4-CB19F9AB918A}"/>
          </ac:spMkLst>
        </pc:spChg>
        <pc:spChg chg="add del">
          <ac:chgData name="EDISON ACHALMA" userId="b1ecd61295a042a9" providerId="LiveId" clId="{88A5158C-08D0-452E-AB95-AC057D20D3DA}" dt="2021-07-19T02:08:44.317" v="157" actId="26606"/>
          <ac:spMkLst>
            <pc:docMk/>
            <pc:sldMk cId="74589827" sldId="259"/>
            <ac:spMk id="15" creationId="{063BBA22-50EA-4C4D-BE05-F1CE4E63AA56}"/>
          </ac:spMkLst>
        </pc:spChg>
        <pc:spChg chg="add">
          <ac:chgData name="EDISON ACHALMA" userId="b1ecd61295a042a9" providerId="LiveId" clId="{88A5158C-08D0-452E-AB95-AC057D20D3DA}" dt="2021-07-19T02:08:44.385" v="158" actId="26606"/>
          <ac:spMkLst>
            <pc:docMk/>
            <pc:sldMk cId="74589827" sldId="259"/>
            <ac:spMk id="17" creationId="{BACC6370-2D7E-4714-9D71-7542949D7D5D}"/>
          </ac:spMkLst>
        </pc:spChg>
        <pc:spChg chg="add">
          <ac:chgData name="EDISON ACHALMA" userId="b1ecd61295a042a9" providerId="LiveId" clId="{88A5158C-08D0-452E-AB95-AC057D20D3DA}" dt="2021-07-19T02:08:44.385" v="158" actId="26606"/>
          <ac:spMkLst>
            <pc:docMk/>
            <pc:sldMk cId="74589827" sldId="259"/>
            <ac:spMk id="18" creationId="{F68B3F68-107C-434F-AA38-110D5EA91B85}"/>
          </ac:spMkLst>
        </pc:spChg>
        <pc:spChg chg="add">
          <ac:chgData name="EDISON ACHALMA" userId="b1ecd61295a042a9" providerId="LiveId" clId="{88A5158C-08D0-452E-AB95-AC057D20D3DA}" dt="2021-07-19T02:08:44.385" v="158" actId="26606"/>
          <ac:spMkLst>
            <pc:docMk/>
            <pc:sldMk cId="74589827" sldId="259"/>
            <ac:spMk id="19" creationId="{AAD0DBB9-1A4B-4391-81D4-CB19F9AB918A}"/>
          </ac:spMkLst>
        </pc:spChg>
        <pc:spChg chg="add">
          <ac:chgData name="EDISON ACHALMA" userId="b1ecd61295a042a9" providerId="LiveId" clId="{88A5158C-08D0-452E-AB95-AC057D20D3DA}" dt="2021-07-19T02:08:44.385" v="158" actId="26606"/>
          <ac:spMkLst>
            <pc:docMk/>
            <pc:sldMk cId="74589827" sldId="259"/>
            <ac:spMk id="20" creationId="{063BBA22-50EA-4C4D-BE05-F1CE4E63AA56}"/>
          </ac:spMkLst>
        </pc:spChg>
        <pc:graphicFrameChg chg="add mod modGraphic">
          <ac:chgData name="EDISON ACHALMA" userId="b1ecd61295a042a9" providerId="LiveId" clId="{88A5158C-08D0-452E-AB95-AC057D20D3DA}" dt="2021-07-19T02:08:44.385" v="158" actId="26606"/>
          <ac:graphicFrameMkLst>
            <pc:docMk/>
            <pc:sldMk cId="74589827" sldId="259"/>
            <ac:graphicFrameMk id="4" creationId="{4BA0AA7A-149B-4B67-A36F-83DC28D96799}"/>
          </ac:graphicFrameMkLst>
        </pc:graphicFrameChg>
      </pc:sldChg>
      <pc:sldChg chg="add">
        <pc:chgData name="EDISON ACHALMA" userId="b1ecd61295a042a9" providerId="LiveId" clId="{88A5158C-08D0-452E-AB95-AC057D20D3DA}" dt="2021-07-19T21:12:48.234" v="622"/>
        <pc:sldMkLst>
          <pc:docMk/>
          <pc:sldMk cId="3346375454" sldId="259"/>
        </pc:sldMkLst>
      </pc:sldChg>
      <pc:sldChg chg="addSp delSp modSp new mod ord setBg setClrOvrMap">
        <pc:chgData name="EDISON ACHALMA" userId="b1ecd61295a042a9" providerId="LiveId" clId="{88A5158C-08D0-452E-AB95-AC057D20D3DA}" dt="2021-07-19T17:35:43.614" v="419"/>
        <pc:sldMkLst>
          <pc:docMk/>
          <pc:sldMk cId="2221605401" sldId="260"/>
        </pc:sldMkLst>
        <pc:spChg chg="mod">
          <ac:chgData name="EDISON ACHALMA" userId="b1ecd61295a042a9" providerId="LiveId" clId="{88A5158C-08D0-452E-AB95-AC057D20D3DA}" dt="2021-07-19T02:14:57.468" v="187" actId="26606"/>
          <ac:spMkLst>
            <pc:docMk/>
            <pc:sldMk cId="2221605401" sldId="260"/>
            <ac:spMk id="2" creationId="{C217261C-4159-4551-85B7-48D874F9177E}"/>
          </ac:spMkLst>
        </pc:spChg>
        <pc:spChg chg="del">
          <ac:chgData name="EDISON ACHALMA" userId="b1ecd61295a042a9" providerId="LiveId" clId="{88A5158C-08D0-452E-AB95-AC057D20D3DA}" dt="2021-07-19T02:14:17.944" v="168"/>
          <ac:spMkLst>
            <pc:docMk/>
            <pc:sldMk cId="2221605401" sldId="260"/>
            <ac:spMk id="3" creationId="{F620DF04-52AB-4F1E-9387-410C7739336A}"/>
          </ac:spMkLst>
        </pc:spChg>
        <pc:spChg chg="add del">
          <ac:chgData name="EDISON ACHALMA" userId="b1ecd61295a042a9" providerId="LiveId" clId="{88A5158C-08D0-452E-AB95-AC057D20D3DA}" dt="2021-07-19T02:14:57.468" v="187" actId="26606"/>
          <ac:spMkLst>
            <pc:docMk/>
            <pc:sldMk cId="2221605401" sldId="260"/>
            <ac:spMk id="9" creationId="{A7AE9375-4664-4DB2-922D-2782A6E439AC}"/>
          </ac:spMkLst>
        </pc:spChg>
        <pc:spChg chg="add">
          <ac:chgData name="EDISON ACHALMA" userId="b1ecd61295a042a9" providerId="LiveId" clId="{88A5158C-08D0-452E-AB95-AC057D20D3DA}" dt="2021-07-19T02:14:57.468" v="187" actId="26606"/>
          <ac:spMkLst>
            <pc:docMk/>
            <pc:sldMk cId="2221605401" sldId="260"/>
            <ac:spMk id="18" creationId="{3782180F-A47B-4E48-8E49-F643578317A6}"/>
          </ac:spMkLst>
        </pc:spChg>
        <pc:spChg chg="add">
          <ac:chgData name="EDISON ACHALMA" userId="b1ecd61295a042a9" providerId="LiveId" clId="{88A5158C-08D0-452E-AB95-AC057D20D3DA}" dt="2021-07-19T02:14:57.468" v="187" actId="26606"/>
          <ac:spMkLst>
            <pc:docMk/>
            <pc:sldMk cId="2221605401" sldId="260"/>
            <ac:spMk id="20" creationId="{B69A8B4F-D48A-46FF-82E3-FA7FC7C80866}"/>
          </ac:spMkLst>
        </pc:spChg>
        <pc:graphicFrameChg chg="add mod modGraphic">
          <ac:chgData name="EDISON ACHALMA" userId="b1ecd61295a042a9" providerId="LiveId" clId="{88A5158C-08D0-452E-AB95-AC057D20D3DA}" dt="2021-07-19T02:14:57.468" v="187" actId="26606"/>
          <ac:graphicFrameMkLst>
            <pc:docMk/>
            <pc:sldMk cId="2221605401" sldId="260"/>
            <ac:graphicFrameMk id="4" creationId="{6031AE83-14EE-46DF-908B-21DF9FDBECDD}"/>
          </ac:graphicFrameMkLst>
        </pc:graphicFrameChg>
        <pc:cxnChg chg="add del">
          <ac:chgData name="EDISON ACHALMA" userId="b1ecd61295a042a9" providerId="LiveId" clId="{88A5158C-08D0-452E-AB95-AC057D20D3DA}" dt="2021-07-19T02:14:57.468" v="187" actId="26606"/>
          <ac:cxnSpMkLst>
            <pc:docMk/>
            <pc:sldMk cId="2221605401" sldId="260"/>
            <ac:cxnSpMk id="11" creationId="{EE504C98-6397-41C1-A8D8-2D9C4ED307E0}"/>
          </ac:cxnSpMkLst>
        </pc:cxnChg>
        <pc:cxnChg chg="add del">
          <ac:chgData name="EDISON ACHALMA" userId="b1ecd61295a042a9" providerId="LiveId" clId="{88A5158C-08D0-452E-AB95-AC057D20D3DA}" dt="2021-07-19T02:14:57.468" v="187" actId="26606"/>
          <ac:cxnSpMkLst>
            <pc:docMk/>
            <pc:sldMk cId="2221605401" sldId="260"/>
            <ac:cxnSpMk id="13" creationId="{17C2F6CE-0CF2-4DDD-85F5-96799A328F15}"/>
          </ac:cxnSpMkLst>
        </pc:cxnChg>
      </pc:sldChg>
      <pc:sldChg chg="addSp delSp modSp new mod ord setBg setClrOvrMap">
        <pc:chgData name="EDISON ACHALMA" userId="b1ecd61295a042a9" providerId="LiveId" clId="{88A5158C-08D0-452E-AB95-AC057D20D3DA}" dt="2021-07-19T17:42:00.695" v="582" actId="26606"/>
        <pc:sldMkLst>
          <pc:docMk/>
          <pc:sldMk cId="3801009665" sldId="261"/>
        </pc:sldMkLst>
        <pc:spChg chg="add del mod">
          <ac:chgData name="EDISON ACHALMA" userId="b1ecd61295a042a9" providerId="LiveId" clId="{88A5158C-08D0-452E-AB95-AC057D20D3DA}" dt="2021-07-19T17:42:00.695" v="582" actId="26606"/>
          <ac:spMkLst>
            <pc:docMk/>
            <pc:sldMk cId="3801009665" sldId="261"/>
            <ac:spMk id="2" creationId="{F4DA4FE3-ED37-4683-AB51-5F8546BC18E7}"/>
          </ac:spMkLst>
        </pc:spChg>
        <pc:spChg chg="add del">
          <ac:chgData name="EDISON ACHALMA" userId="b1ecd61295a042a9" providerId="LiveId" clId="{88A5158C-08D0-452E-AB95-AC057D20D3DA}" dt="2021-07-19T02:18:25.687" v="207"/>
          <ac:spMkLst>
            <pc:docMk/>
            <pc:sldMk cId="3801009665" sldId="261"/>
            <ac:spMk id="3" creationId="{E81E402E-B817-48A1-999E-59BA29528107}"/>
          </ac:spMkLst>
        </pc:spChg>
        <pc:spChg chg="add del mod">
          <ac:chgData name="EDISON ACHALMA" userId="b1ecd61295a042a9" providerId="LiveId" clId="{88A5158C-08D0-452E-AB95-AC057D20D3DA}" dt="2021-07-19T17:41:33.560" v="575"/>
          <ac:spMkLst>
            <pc:docMk/>
            <pc:sldMk cId="3801009665" sldId="261"/>
            <ac:spMk id="4" creationId="{5D1CEB73-3F81-4E43-A440-B7B81D366C62}"/>
          </ac:spMkLst>
        </pc:spChg>
        <pc:spChg chg="add del">
          <ac:chgData name="EDISON ACHALMA" userId="b1ecd61295a042a9" providerId="LiveId" clId="{88A5158C-08D0-452E-AB95-AC057D20D3DA}" dt="2021-07-19T17:41:54.286" v="579" actId="26606"/>
          <ac:spMkLst>
            <pc:docMk/>
            <pc:sldMk cId="3801009665" sldId="261"/>
            <ac:spMk id="8" creationId="{31E04B36-4806-4985-AEC4-D104A1D4175F}"/>
          </ac:spMkLst>
        </pc:spChg>
        <pc:spChg chg="add del">
          <ac:chgData name="EDISON ACHALMA" userId="b1ecd61295a042a9" providerId="LiveId" clId="{88A5158C-08D0-452E-AB95-AC057D20D3DA}" dt="2021-07-19T02:17:35.535" v="193" actId="26606"/>
          <ac:spMkLst>
            <pc:docMk/>
            <pc:sldMk cId="3801009665" sldId="261"/>
            <ac:spMk id="9" creationId="{3782180F-A47B-4E48-8E49-F643578317A6}"/>
          </ac:spMkLst>
        </pc:spChg>
        <pc:spChg chg="add del">
          <ac:chgData name="EDISON ACHALMA" userId="b1ecd61295a042a9" providerId="LiveId" clId="{88A5158C-08D0-452E-AB95-AC057D20D3DA}" dt="2021-07-19T17:41:54.286" v="579" actId="26606"/>
          <ac:spMkLst>
            <pc:docMk/>
            <pc:sldMk cId="3801009665" sldId="261"/>
            <ac:spMk id="10" creationId="{45EE9A26-BD97-45B4-AEBA-D7E3FA663966}"/>
          </ac:spMkLst>
        </pc:spChg>
        <pc:spChg chg="add del">
          <ac:chgData name="EDISON ACHALMA" userId="b1ecd61295a042a9" providerId="LiveId" clId="{88A5158C-08D0-452E-AB95-AC057D20D3DA}" dt="2021-07-19T02:17:35.535" v="193" actId="26606"/>
          <ac:spMkLst>
            <pc:docMk/>
            <pc:sldMk cId="3801009665" sldId="261"/>
            <ac:spMk id="11" creationId="{B69A8B4F-D48A-46FF-82E3-FA7FC7C80866}"/>
          </ac:spMkLst>
        </pc:spChg>
        <pc:spChg chg="add del">
          <ac:chgData name="EDISON ACHALMA" userId="b1ecd61295a042a9" providerId="LiveId" clId="{88A5158C-08D0-452E-AB95-AC057D20D3DA}" dt="2021-07-19T02:17:52.835" v="199" actId="26606"/>
          <ac:spMkLst>
            <pc:docMk/>
            <pc:sldMk cId="3801009665" sldId="261"/>
            <ac:spMk id="12" creationId="{FCCDD320-F060-4CF7-AE20-8592F7C9571D}"/>
          </ac:spMkLst>
        </pc:spChg>
        <pc:spChg chg="add del">
          <ac:chgData name="EDISON ACHALMA" userId="b1ecd61295a042a9" providerId="LiveId" clId="{88A5158C-08D0-452E-AB95-AC057D20D3DA}" dt="2021-07-19T02:17:39.243" v="195" actId="26606"/>
          <ac:spMkLst>
            <pc:docMk/>
            <pc:sldMk cId="3801009665" sldId="261"/>
            <ac:spMk id="13" creationId="{2633B3B5-CC90-43F0-8714-D31D1F3F0209}"/>
          </ac:spMkLst>
        </pc:spChg>
        <pc:spChg chg="add del">
          <ac:chgData name="EDISON ACHALMA" userId="b1ecd61295a042a9" providerId="LiveId" clId="{88A5158C-08D0-452E-AB95-AC057D20D3DA}" dt="2021-07-19T02:17:39.243" v="195" actId="26606"/>
          <ac:spMkLst>
            <pc:docMk/>
            <pc:sldMk cId="3801009665" sldId="261"/>
            <ac:spMk id="14" creationId="{AB8C311F-7253-4AED-9701-7FC0708C41C7}"/>
          </ac:spMkLst>
        </pc:spChg>
        <pc:spChg chg="add del">
          <ac:chgData name="EDISON ACHALMA" userId="b1ecd61295a042a9" providerId="LiveId" clId="{88A5158C-08D0-452E-AB95-AC057D20D3DA}" dt="2021-07-19T02:17:39.243" v="195" actId="26606"/>
          <ac:spMkLst>
            <pc:docMk/>
            <pc:sldMk cId="3801009665" sldId="261"/>
            <ac:spMk id="15" creationId="{A8D57A06-A426-446D-B02C-A2DC6B62E45E}"/>
          </ac:spMkLst>
        </pc:spChg>
        <pc:spChg chg="add del">
          <ac:chgData name="EDISON ACHALMA" userId="b1ecd61295a042a9" providerId="LiveId" clId="{88A5158C-08D0-452E-AB95-AC057D20D3DA}" dt="2021-07-19T02:17:39.243" v="195" actId="26606"/>
          <ac:spMkLst>
            <pc:docMk/>
            <pc:sldMk cId="3801009665" sldId="261"/>
            <ac:spMk id="16" creationId="{E2384209-CB15-4CDF-9D31-C44FD9A3F20D}"/>
          </ac:spMkLst>
        </pc:spChg>
        <pc:spChg chg="add del">
          <ac:chgData name="EDISON ACHALMA" userId="b1ecd61295a042a9" providerId="LiveId" clId="{88A5158C-08D0-452E-AB95-AC057D20D3DA}" dt="2021-07-19T17:42:00.632" v="581" actId="26606"/>
          <ac:spMkLst>
            <pc:docMk/>
            <pc:sldMk cId="3801009665" sldId="261"/>
            <ac:spMk id="17" creationId="{50CEED20-A22C-4FC3-BC0E-F4FE53FDEB97}"/>
          </ac:spMkLst>
        </pc:spChg>
        <pc:spChg chg="add del">
          <ac:chgData name="EDISON ACHALMA" userId="b1ecd61295a042a9" providerId="LiveId" clId="{88A5158C-08D0-452E-AB95-AC057D20D3DA}" dt="2021-07-19T02:17:45.821" v="197" actId="26606"/>
          <ac:spMkLst>
            <pc:docMk/>
            <pc:sldMk cId="3801009665" sldId="261"/>
            <ac:spMk id="18" creationId="{963038BC-9FCB-466B-8EE5-7B0DC8F25C95}"/>
          </ac:spMkLst>
        </pc:spChg>
        <pc:spChg chg="add del">
          <ac:chgData name="EDISON ACHALMA" userId="b1ecd61295a042a9" providerId="LiveId" clId="{88A5158C-08D0-452E-AB95-AC057D20D3DA}" dt="2021-07-19T02:17:45.821" v="197" actId="26606"/>
          <ac:spMkLst>
            <pc:docMk/>
            <pc:sldMk cId="3801009665" sldId="261"/>
            <ac:spMk id="19" creationId="{058F4797-C77D-4821-B8FF-057D7524C62D}"/>
          </ac:spMkLst>
        </pc:spChg>
        <pc:spChg chg="add del">
          <ac:chgData name="EDISON ACHALMA" userId="b1ecd61295a042a9" providerId="LiveId" clId="{88A5158C-08D0-452E-AB95-AC057D20D3DA}" dt="2021-07-19T02:17:45.821" v="197" actId="26606"/>
          <ac:spMkLst>
            <pc:docMk/>
            <pc:sldMk cId="3801009665" sldId="261"/>
            <ac:spMk id="20" creationId="{290CB3DB-B42E-47BF-A595-527CB329A21A}"/>
          </ac:spMkLst>
        </pc:spChg>
        <pc:spChg chg="add del">
          <ac:chgData name="EDISON ACHALMA" userId="b1ecd61295a042a9" providerId="LiveId" clId="{88A5158C-08D0-452E-AB95-AC057D20D3DA}" dt="2021-07-19T02:17:45.821" v="197" actId="26606"/>
          <ac:spMkLst>
            <pc:docMk/>
            <pc:sldMk cId="3801009665" sldId="261"/>
            <ac:spMk id="21" creationId="{F4DA4FE3-ED37-4683-AB51-5F8546BC18E7}"/>
          </ac:spMkLst>
        </pc:spChg>
        <pc:spChg chg="add del">
          <ac:chgData name="EDISON ACHALMA" userId="b1ecd61295a042a9" providerId="LiveId" clId="{88A5158C-08D0-452E-AB95-AC057D20D3DA}" dt="2021-07-19T02:17:52.835" v="199" actId="26606"/>
          <ac:spMkLst>
            <pc:docMk/>
            <pc:sldMk cId="3801009665" sldId="261"/>
            <ac:spMk id="23" creationId="{4B49AD00-D954-4DA1-88A1-FFCD8F596D2D}"/>
          </ac:spMkLst>
        </pc:spChg>
        <pc:spChg chg="add del">
          <ac:chgData name="EDISON ACHALMA" userId="b1ecd61295a042a9" providerId="LiveId" clId="{88A5158C-08D0-452E-AB95-AC057D20D3DA}" dt="2021-07-19T02:17:52.835" v="199" actId="26606"/>
          <ac:spMkLst>
            <pc:docMk/>
            <pc:sldMk cId="3801009665" sldId="261"/>
            <ac:spMk id="24" creationId="{F4DA4FE3-ED37-4683-AB51-5F8546BC18E7}"/>
          </ac:spMkLst>
        </pc:spChg>
        <pc:spChg chg="add del">
          <ac:chgData name="EDISON ACHALMA" userId="b1ecd61295a042a9" providerId="LiveId" clId="{88A5158C-08D0-452E-AB95-AC057D20D3DA}" dt="2021-07-19T02:17:52.835" v="199" actId="26606"/>
          <ac:spMkLst>
            <pc:docMk/>
            <pc:sldMk cId="3801009665" sldId="261"/>
            <ac:spMk id="25" creationId="{9BBD0086-5A70-4293-8419-F96673204AD1}"/>
          </ac:spMkLst>
        </pc:spChg>
        <pc:spChg chg="add del">
          <ac:chgData name="EDISON ACHALMA" userId="b1ecd61295a042a9" providerId="LiveId" clId="{88A5158C-08D0-452E-AB95-AC057D20D3DA}" dt="2021-07-19T02:18:12.412" v="201" actId="26606"/>
          <ac:spMkLst>
            <pc:docMk/>
            <pc:sldMk cId="3801009665" sldId="261"/>
            <ac:spMk id="27" creationId="{31E04B36-4806-4985-AEC4-D104A1D4175F}"/>
          </ac:spMkLst>
        </pc:spChg>
        <pc:spChg chg="add del">
          <ac:chgData name="EDISON ACHALMA" userId="b1ecd61295a042a9" providerId="LiveId" clId="{88A5158C-08D0-452E-AB95-AC057D20D3DA}" dt="2021-07-19T02:18:12.412" v="201" actId="26606"/>
          <ac:spMkLst>
            <pc:docMk/>
            <pc:sldMk cId="3801009665" sldId="261"/>
            <ac:spMk id="28" creationId="{45EE9A26-BD97-45B4-AEBA-D7E3FA663966}"/>
          </ac:spMkLst>
        </pc:spChg>
        <pc:spChg chg="add del">
          <ac:chgData name="EDISON ACHALMA" userId="b1ecd61295a042a9" providerId="LiveId" clId="{88A5158C-08D0-452E-AB95-AC057D20D3DA}" dt="2021-07-19T02:18:12.412" v="201" actId="26606"/>
          <ac:spMkLst>
            <pc:docMk/>
            <pc:sldMk cId="3801009665" sldId="261"/>
            <ac:spMk id="29" creationId="{F4DA4FE3-ED37-4683-AB51-5F8546BC18E7}"/>
          </ac:spMkLst>
        </pc:spChg>
        <pc:spChg chg="add del">
          <ac:chgData name="EDISON ACHALMA" userId="b1ecd61295a042a9" providerId="LiveId" clId="{88A5158C-08D0-452E-AB95-AC057D20D3DA}" dt="2021-07-19T02:18:17.419" v="203" actId="26606"/>
          <ac:spMkLst>
            <pc:docMk/>
            <pc:sldMk cId="3801009665" sldId="261"/>
            <ac:spMk id="32" creationId="{3782180F-A47B-4E48-8E49-F643578317A6}"/>
          </ac:spMkLst>
        </pc:spChg>
        <pc:spChg chg="add del">
          <ac:chgData name="EDISON ACHALMA" userId="b1ecd61295a042a9" providerId="LiveId" clId="{88A5158C-08D0-452E-AB95-AC057D20D3DA}" dt="2021-07-19T02:18:17.419" v="203" actId="26606"/>
          <ac:spMkLst>
            <pc:docMk/>
            <pc:sldMk cId="3801009665" sldId="261"/>
            <ac:spMk id="33" creationId="{B69A8B4F-D48A-46FF-82E3-FA7FC7C80866}"/>
          </ac:spMkLst>
        </pc:spChg>
        <pc:spChg chg="add del">
          <ac:chgData name="EDISON ACHALMA" userId="b1ecd61295a042a9" providerId="LiveId" clId="{88A5158C-08D0-452E-AB95-AC057D20D3DA}" dt="2021-07-19T02:18:17.419" v="203" actId="26606"/>
          <ac:spMkLst>
            <pc:docMk/>
            <pc:sldMk cId="3801009665" sldId="261"/>
            <ac:spMk id="34" creationId="{F4DA4FE3-ED37-4683-AB51-5F8546BC18E7}"/>
          </ac:spMkLst>
        </pc:spChg>
        <pc:spChg chg="add del">
          <ac:chgData name="EDISON ACHALMA" userId="b1ecd61295a042a9" providerId="LiveId" clId="{88A5158C-08D0-452E-AB95-AC057D20D3DA}" dt="2021-07-19T17:42:00.632" v="581" actId="26606"/>
          <ac:spMkLst>
            <pc:docMk/>
            <pc:sldMk cId="3801009665" sldId="261"/>
            <ac:spMk id="37" creationId="{19C9EAEA-39D0-4B0E-A0EB-51E7B26740B1}"/>
          </ac:spMkLst>
        </pc:spChg>
        <pc:spChg chg="add del">
          <ac:chgData name="EDISON ACHALMA" userId="b1ecd61295a042a9" providerId="LiveId" clId="{88A5158C-08D0-452E-AB95-AC057D20D3DA}" dt="2021-07-19T17:42:00.632" v="581" actId="26606"/>
          <ac:spMkLst>
            <pc:docMk/>
            <pc:sldMk cId="3801009665" sldId="261"/>
            <ac:spMk id="38" creationId="{3873B707-463F-40B0-8227-E8CC6C67EB25}"/>
          </ac:spMkLst>
        </pc:spChg>
        <pc:spChg chg="add">
          <ac:chgData name="EDISON ACHALMA" userId="b1ecd61295a042a9" providerId="LiveId" clId="{88A5158C-08D0-452E-AB95-AC057D20D3DA}" dt="2021-07-19T17:42:00.695" v="582" actId="26606"/>
          <ac:spMkLst>
            <pc:docMk/>
            <pc:sldMk cId="3801009665" sldId="261"/>
            <ac:spMk id="40" creationId="{738F59A4-4431-460D-8E49-6E65C189A566}"/>
          </ac:spMkLst>
        </pc:spChg>
        <pc:grpChg chg="add del">
          <ac:chgData name="EDISON ACHALMA" userId="b1ecd61295a042a9" providerId="LiveId" clId="{88A5158C-08D0-452E-AB95-AC057D20D3DA}" dt="2021-07-19T17:42:00.632" v="581" actId="26606"/>
          <ac:grpSpMkLst>
            <pc:docMk/>
            <pc:sldMk cId="3801009665" sldId="261"/>
            <ac:grpSpMk id="22" creationId="{032D8612-31EB-44CF-A1D0-14FD4C705424}"/>
          </ac:grpSpMkLst>
        </pc:grpChg>
        <pc:grpChg chg="add">
          <ac:chgData name="EDISON ACHALMA" userId="b1ecd61295a042a9" providerId="LiveId" clId="{88A5158C-08D0-452E-AB95-AC057D20D3DA}" dt="2021-07-19T17:42:00.695" v="582" actId="26606"/>
          <ac:grpSpMkLst>
            <pc:docMk/>
            <pc:sldMk cId="3801009665" sldId="261"/>
            <ac:grpSpMk id="41" creationId="{8A919B9C-5C01-47E4-B2F2-45F589208ABF}"/>
          </ac:grpSpMkLst>
        </pc:grpChg>
        <pc:graphicFrameChg chg="add del mod modGraphic">
          <ac:chgData name="EDISON ACHALMA" userId="b1ecd61295a042a9" providerId="LiveId" clId="{88A5158C-08D0-452E-AB95-AC057D20D3DA}" dt="2021-07-19T02:18:17.629" v="204"/>
          <ac:graphicFrameMkLst>
            <pc:docMk/>
            <pc:sldMk cId="3801009665" sldId="261"/>
            <ac:graphicFrameMk id="4" creationId="{FC51D802-D5A8-46CD-8A6B-5DB493DA7615}"/>
          </ac:graphicFrameMkLst>
        </pc:graphicFrameChg>
        <pc:graphicFrameChg chg="add del mod">
          <ac:chgData name="EDISON ACHALMA" userId="b1ecd61295a042a9" providerId="LiveId" clId="{88A5158C-08D0-452E-AB95-AC057D20D3DA}" dt="2021-07-19T17:38:28.827" v="485" actId="478"/>
          <ac:graphicFrameMkLst>
            <pc:docMk/>
            <pc:sldMk cId="3801009665" sldId="261"/>
            <ac:graphicFrameMk id="5" creationId="{9D61DE83-ED43-4AE1-A05E-DBC17C017590}"/>
          </ac:graphicFrameMkLst>
        </pc:graphicFrameChg>
        <pc:graphicFrameChg chg="add mod">
          <ac:chgData name="EDISON ACHALMA" userId="b1ecd61295a042a9" providerId="LiveId" clId="{88A5158C-08D0-452E-AB95-AC057D20D3DA}" dt="2021-07-19T17:42:00.695" v="582" actId="26606"/>
          <ac:graphicFrameMkLst>
            <pc:docMk/>
            <pc:sldMk cId="3801009665" sldId="261"/>
            <ac:graphicFrameMk id="6" creationId="{3B63CE86-143E-42FD-AAF5-873DD63272B5}"/>
          </ac:graphicFrameMkLst>
        </pc:graphicFrameChg>
        <pc:graphicFrameChg chg="add del">
          <ac:chgData name="EDISON ACHALMA" userId="b1ecd61295a042a9" providerId="LiveId" clId="{88A5158C-08D0-452E-AB95-AC057D20D3DA}" dt="2021-07-19T02:17:52.835" v="199" actId="26606"/>
          <ac:graphicFrameMkLst>
            <pc:docMk/>
            <pc:sldMk cId="3801009665" sldId="261"/>
            <ac:graphicFrameMk id="7" creationId="{FC51D802-D5A8-46CD-8A6B-5DB493DA7615}"/>
          </ac:graphicFrameMkLst>
        </pc:graphicFrameChg>
        <pc:graphicFrameChg chg="add del">
          <ac:chgData name="EDISON ACHALMA" userId="b1ecd61295a042a9" providerId="LiveId" clId="{88A5158C-08D0-452E-AB95-AC057D20D3DA}" dt="2021-07-19T02:18:12.412" v="201" actId="26606"/>
          <ac:graphicFrameMkLst>
            <pc:docMk/>
            <pc:sldMk cId="3801009665" sldId="261"/>
            <ac:graphicFrameMk id="30" creationId="{FC51D802-D5A8-46CD-8A6B-5DB493DA7615}"/>
          </ac:graphicFrameMkLst>
        </pc:graphicFrameChg>
        <pc:graphicFrameChg chg="add del">
          <ac:chgData name="EDISON ACHALMA" userId="b1ecd61295a042a9" providerId="LiveId" clId="{88A5158C-08D0-452E-AB95-AC057D20D3DA}" dt="2021-07-19T02:18:17.419" v="203" actId="26606"/>
          <ac:graphicFrameMkLst>
            <pc:docMk/>
            <pc:sldMk cId="3801009665" sldId="261"/>
            <ac:graphicFrameMk id="35" creationId="{FC51D802-D5A8-46CD-8A6B-5DB493DA7615}"/>
          </ac:graphicFrameMkLst>
        </pc:graphicFrameChg>
      </pc:sldChg>
      <pc:sldChg chg="addSp delSp modSp new mod ord setBg modAnim setClrOvrMap">
        <pc:chgData name="EDISON ACHALMA" userId="b1ecd61295a042a9" providerId="LiveId" clId="{88A5158C-08D0-452E-AB95-AC057D20D3DA}" dt="2021-07-19T16:02:06.722" v="404"/>
        <pc:sldMkLst>
          <pc:docMk/>
          <pc:sldMk cId="1101255365" sldId="262"/>
        </pc:sldMkLst>
        <pc:spChg chg="mod">
          <ac:chgData name="EDISON ACHALMA" userId="b1ecd61295a042a9" providerId="LiveId" clId="{88A5158C-08D0-452E-AB95-AC057D20D3DA}" dt="2021-07-19T02:25:42.941" v="247" actId="26606"/>
          <ac:spMkLst>
            <pc:docMk/>
            <pc:sldMk cId="1101255365" sldId="262"/>
            <ac:spMk id="2" creationId="{B2852A3D-67C4-4040-8618-6D30F22F8553}"/>
          </ac:spMkLst>
        </pc:spChg>
        <pc:spChg chg="add del">
          <ac:chgData name="EDISON ACHALMA" userId="b1ecd61295a042a9" providerId="LiveId" clId="{88A5158C-08D0-452E-AB95-AC057D20D3DA}" dt="2021-07-19T02:23:45.138" v="213"/>
          <ac:spMkLst>
            <pc:docMk/>
            <pc:sldMk cId="1101255365" sldId="262"/>
            <ac:spMk id="3" creationId="{462EDBC0-1D06-4864-9A49-56803083883F}"/>
          </ac:spMkLst>
        </pc:spChg>
        <pc:spChg chg="add del">
          <ac:chgData name="EDISON ACHALMA" userId="b1ecd61295a042a9" providerId="LiveId" clId="{88A5158C-08D0-452E-AB95-AC057D20D3DA}" dt="2021-07-19T02:25:09.844" v="234" actId="26606"/>
          <ac:spMkLst>
            <pc:docMk/>
            <pc:sldMk cId="1101255365" sldId="262"/>
            <ac:spMk id="7" creationId="{3782180F-A47B-4E48-8E49-F643578317A6}"/>
          </ac:spMkLst>
        </pc:spChg>
        <pc:spChg chg="add del">
          <ac:chgData name="EDISON ACHALMA" userId="b1ecd61295a042a9" providerId="LiveId" clId="{88A5158C-08D0-452E-AB95-AC057D20D3DA}" dt="2021-07-19T02:25:09.844" v="234" actId="26606"/>
          <ac:spMkLst>
            <pc:docMk/>
            <pc:sldMk cId="1101255365" sldId="262"/>
            <ac:spMk id="8" creationId="{B69A8B4F-D48A-46FF-82E3-FA7FC7C80866}"/>
          </ac:spMkLst>
        </pc:spChg>
        <pc:spChg chg="add del">
          <ac:chgData name="EDISON ACHALMA" userId="b1ecd61295a042a9" providerId="LiveId" clId="{88A5158C-08D0-452E-AB95-AC057D20D3DA}" dt="2021-07-19T02:24:12.390" v="216" actId="26606"/>
          <ac:spMkLst>
            <pc:docMk/>
            <pc:sldMk cId="1101255365" sldId="262"/>
            <ac:spMk id="10" creationId="{31E04B36-4806-4985-AEC4-D104A1D4175F}"/>
          </ac:spMkLst>
        </pc:spChg>
        <pc:spChg chg="add del">
          <ac:chgData name="EDISON ACHALMA" userId="b1ecd61295a042a9" providerId="LiveId" clId="{88A5158C-08D0-452E-AB95-AC057D20D3DA}" dt="2021-07-19T02:25:22.643" v="236" actId="26606"/>
          <ac:spMkLst>
            <pc:docMk/>
            <pc:sldMk cId="1101255365" sldId="262"/>
            <ac:spMk id="11" creationId="{7CA0DAA6-33B8-4A25-810D-2F4D816FB40E}"/>
          </ac:spMkLst>
        </pc:spChg>
        <pc:spChg chg="add del">
          <ac:chgData name="EDISON ACHALMA" userId="b1ecd61295a042a9" providerId="LiveId" clId="{88A5158C-08D0-452E-AB95-AC057D20D3DA}" dt="2021-07-19T02:24:12.390" v="216" actId="26606"/>
          <ac:spMkLst>
            <pc:docMk/>
            <pc:sldMk cId="1101255365" sldId="262"/>
            <ac:spMk id="12" creationId="{45EE9A26-BD97-45B4-AEBA-D7E3FA663966}"/>
          </ac:spMkLst>
        </pc:spChg>
        <pc:spChg chg="add del">
          <ac:chgData name="EDISON ACHALMA" userId="b1ecd61295a042a9" providerId="LiveId" clId="{88A5158C-08D0-452E-AB95-AC057D20D3DA}" dt="2021-07-19T02:25:28.012" v="238" actId="26606"/>
          <ac:spMkLst>
            <pc:docMk/>
            <pc:sldMk cId="1101255365" sldId="262"/>
            <ac:spMk id="13" creationId="{22C5BF2A-0038-48AF-A571-B9382BE4B397}"/>
          </ac:spMkLst>
        </pc:spChg>
        <pc:spChg chg="add del">
          <ac:chgData name="EDISON ACHALMA" userId="b1ecd61295a042a9" providerId="LiveId" clId="{88A5158C-08D0-452E-AB95-AC057D20D3DA}" dt="2021-07-19T02:25:28.012" v="238" actId="26606"/>
          <ac:spMkLst>
            <pc:docMk/>
            <pc:sldMk cId="1101255365" sldId="262"/>
            <ac:spMk id="15" creationId="{2C6D32FB-61A6-4CDB-85B6-17BE95115249}"/>
          </ac:spMkLst>
        </pc:spChg>
        <pc:spChg chg="add del">
          <ac:chgData name="EDISON ACHALMA" userId="b1ecd61295a042a9" providerId="LiveId" clId="{88A5158C-08D0-452E-AB95-AC057D20D3DA}" dt="2021-07-19T02:24:19.813" v="218" actId="26606"/>
          <ac:spMkLst>
            <pc:docMk/>
            <pc:sldMk cId="1101255365" sldId="262"/>
            <ac:spMk id="17" creationId="{0C541B88-1AE9-40C3-AFD5-967787C1979F}"/>
          </ac:spMkLst>
        </pc:spChg>
        <pc:spChg chg="add del">
          <ac:chgData name="EDISON ACHALMA" userId="b1ecd61295a042a9" providerId="LiveId" clId="{88A5158C-08D0-452E-AB95-AC057D20D3DA}" dt="2021-07-19T02:24:19.813" v="218" actId="26606"/>
          <ac:spMkLst>
            <pc:docMk/>
            <pc:sldMk cId="1101255365" sldId="262"/>
            <ac:spMk id="18" creationId="{89D16701-DA76-4F72-BB63-E2C3FFBDFE0F}"/>
          </ac:spMkLst>
        </pc:spChg>
        <pc:spChg chg="add del">
          <ac:chgData name="EDISON ACHALMA" userId="b1ecd61295a042a9" providerId="LiveId" clId="{88A5158C-08D0-452E-AB95-AC057D20D3DA}" dt="2021-07-19T02:24:19.813" v="218" actId="26606"/>
          <ac:spMkLst>
            <pc:docMk/>
            <pc:sldMk cId="1101255365" sldId="262"/>
            <ac:spMk id="19" creationId="{E5F17139-31EE-46AC-B04F-DBBD852DD6CB}"/>
          </ac:spMkLst>
        </pc:spChg>
        <pc:spChg chg="add del">
          <ac:chgData name="EDISON ACHALMA" userId="b1ecd61295a042a9" providerId="LiveId" clId="{88A5158C-08D0-452E-AB95-AC057D20D3DA}" dt="2021-07-19T02:24:19.813" v="218" actId="26606"/>
          <ac:spMkLst>
            <pc:docMk/>
            <pc:sldMk cId="1101255365" sldId="262"/>
            <ac:spMk id="20" creationId="{1CC28BE1-9DC6-43FE-9582-39F091098D77}"/>
          </ac:spMkLst>
        </pc:spChg>
        <pc:spChg chg="add del">
          <ac:chgData name="EDISON ACHALMA" userId="b1ecd61295a042a9" providerId="LiveId" clId="{88A5158C-08D0-452E-AB95-AC057D20D3DA}" dt="2021-07-19T02:25:31.675" v="240" actId="26606"/>
          <ac:spMkLst>
            <pc:docMk/>
            <pc:sldMk cId="1101255365" sldId="262"/>
            <ac:spMk id="21" creationId="{037E4A6F-B289-418A-8C38-750860118DAD}"/>
          </ac:spMkLst>
        </pc:spChg>
        <pc:spChg chg="add del">
          <ac:chgData name="EDISON ACHALMA" userId="b1ecd61295a042a9" providerId="LiveId" clId="{88A5158C-08D0-452E-AB95-AC057D20D3DA}" dt="2021-07-19T02:25:31.675" v="240" actId="26606"/>
          <ac:spMkLst>
            <pc:docMk/>
            <pc:sldMk cId="1101255365" sldId="262"/>
            <ac:spMk id="23" creationId="{E005D1D5-A3BD-44CF-8F90-2BD3BC029656}"/>
          </ac:spMkLst>
        </pc:spChg>
        <pc:spChg chg="add del">
          <ac:chgData name="EDISON ACHALMA" userId="b1ecd61295a042a9" providerId="LiveId" clId="{88A5158C-08D0-452E-AB95-AC057D20D3DA}" dt="2021-07-19T02:25:33.950" v="242" actId="26606"/>
          <ac:spMkLst>
            <pc:docMk/>
            <pc:sldMk cId="1101255365" sldId="262"/>
            <ac:spMk id="25" creationId="{7AB466A5-CDDC-4FE6-BE1B-2DEA0931C149}"/>
          </ac:spMkLst>
        </pc:spChg>
        <pc:spChg chg="add del">
          <ac:chgData name="EDISON ACHALMA" userId="b1ecd61295a042a9" providerId="LiveId" clId="{88A5158C-08D0-452E-AB95-AC057D20D3DA}" dt="2021-07-19T02:25:33.950" v="242" actId="26606"/>
          <ac:spMkLst>
            <pc:docMk/>
            <pc:sldMk cId="1101255365" sldId="262"/>
            <ac:spMk id="30" creationId="{19C9EAEA-39D0-4B0E-A0EB-51E7B26740B1}"/>
          </ac:spMkLst>
        </pc:spChg>
        <pc:spChg chg="add del">
          <ac:chgData name="EDISON ACHALMA" userId="b1ecd61295a042a9" providerId="LiveId" clId="{88A5158C-08D0-452E-AB95-AC057D20D3DA}" dt="2021-07-19T02:25:33.950" v="242" actId="26606"/>
          <ac:spMkLst>
            <pc:docMk/>
            <pc:sldMk cId="1101255365" sldId="262"/>
            <ac:spMk id="31" creationId="{3873B707-463F-40B0-8227-E8CC6C67EB25}"/>
          </ac:spMkLst>
        </pc:spChg>
        <pc:spChg chg="add del">
          <ac:chgData name="EDISON ACHALMA" userId="b1ecd61295a042a9" providerId="LiveId" clId="{88A5158C-08D0-452E-AB95-AC057D20D3DA}" dt="2021-07-19T02:25:38.556" v="244" actId="26606"/>
          <ac:spMkLst>
            <pc:docMk/>
            <pc:sldMk cId="1101255365" sldId="262"/>
            <ac:spMk id="33" creationId="{22C5BF2A-0038-48AF-A571-B9382BE4B397}"/>
          </ac:spMkLst>
        </pc:spChg>
        <pc:spChg chg="add del">
          <ac:chgData name="EDISON ACHALMA" userId="b1ecd61295a042a9" providerId="LiveId" clId="{88A5158C-08D0-452E-AB95-AC057D20D3DA}" dt="2021-07-19T02:25:38.556" v="244" actId="26606"/>
          <ac:spMkLst>
            <pc:docMk/>
            <pc:sldMk cId="1101255365" sldId="262"/>
            <ac:spMk id="34" creationId="{2C6D32FB-61A6-4CDB-85B6-17BE95115249}"/>
          </ac:spMkLst>
        </pc:spChg>
        <pc:spChg chg="add del">
          <ac:chgData name="EDISON ACHALMA" userId="b1ecd61295a042a9" providerId="LiveId" clId="{88A5158C-08D0-452E-AB95-AC057D20D3DA}" dt="2021-07-19T02:25:42.926" v="246" actId="26606"/>
          <ac:spMkLst>
            <pc:docMk/>
            <pc:sldMk cId="1101255365" sldId="262"/>
            <ac:spMk id="36" creationId="{31E04B36-4806-4985-AEC4-D104A1D4175F}"/>
          </ac:spMkLst>
        </pc:spChg>
        <pc:spChg chg="add del">
          <ac:chgData name="EDISON ACHALMA" userId="b1ecd61295a042a9" providerId="LiveId" clId="{88A5158C-08D0-452E-AB95-AC057D20D3DA}" dt="2021-07-19T02:24:20.514" v="220" actId="26606"/>
          <ac:spMkLst>
            <pc:docMk/>
            <pc:sldMk cId="1101255365" sldId="262"/>
            <ac:spMk id="37" creationId="{31293F9B-599E-4871-A414-757225FA346A}"/>
          </ac:spMkLst>
        </pc:spChg>
        <pc:spChg chg="add del">
          <ac:chgData name="EDISON ACHALMA" userId="b1ecd61295a042a9" providerId="LiveId" clId="{88A5158C-08D0-452E-AB95-AC057D20D3DA}" dt="2021-07-19T02:24:20.514" v="220" actId="26606"/>
          <ac:spMkLst>
            <pc:docMk/>
            <pc:sldMk cId="1101255365" sldId="262"/>
            <ac:spMk id="38" creationId="{E5F17139-31EE-46AC-B04F-DBBD852DD6CB}"/>
          </ac:spMkLst>
        </pc:spChg>
        <pc:spChg chg="add del">
          <ac:chgData name="EDISON ACHALMA" userId="b1ecd61295a042a9" providerId="LiveId" clId="{88A5158C-08D0-452E-AB95-AC057D20D3DA}" dt="2021-07-19T02:25:42.926" v="246" actId="26606"/>
          <ac:spMkLst>
            <pc:docMk/>
            <pc:sldMk cId="1101255365" sldId="262"/>
            <ac:spMk id="40" creationId="{45EE9A26-BD97-45B4-AEBA-D7E3FA663966}"/>
          </ac:spMkLst>
        </pc:spChg>
        <pc:spChg chg="add">
          <ac:chgData name="EDISON ACHALMA" userId="b1ecd61295a042a9" providerId="LiveId" clId="{88A5158C-08D0-452E-AB95-AC057D20D3DA}" dt="2021-07-19T02:25:42.941" v="247" actId="26606"/>
          <ac:spMkLst>
            <pc:docMk/>
            <pc:sldMk cId="1101255365" sldId="262"/>
            <ac:spMk id="43" creationId="{22C5BF2A-0038-48AF-A571-B9382BE4B397}"/>
          </ac:spMkLst>
        </pc:spChg>
        <pc:spChg chg="add">
          <ac:chgData name="EDISON ACHALMA" userId="b1ecd61295a042a9" providerId="LiveId" clId="{88A5158C-08D0-452E-AB95-AC057D20D3DA}" dt="2021-07-19T02:25:42.941" v="247" actId="26606"/>
          <ac:spMkLst>
            <pc:docMk/>
            <pc:sldMk cId="1101255365" sldId="262"/>
            <ac:spMk id="44" creationId="{2C6D32FB-61A6-4CDB-85B6-17BE95115249}"/>
          </ac:spMkLst>
        </pc:spChg>
        <pc:spChg chg="add del">
          <ac:chgData name="EDISON ACHALMA" userId="b1ecd61295a042a9" providerId="LiveId" clId="{88A5158C-08D0-452E-AB95-AC057D20D3DA}" dt="2021-07-19T02:24:21.372" v="222" actId="26606"/>
          <ac:spMkLst>
            <pc:docMk/>
            <pc:sldMk cId="1101255365" sldId="262"/>
            <ac:spMk id="56" creationId="{E8A8EAB8-D2FF-444D-B34B-7D32F106AD0E}"/>
          </ac:spMkLst>
        </pc:spChg>
        <pc:spChg chg="add del">
          <ac:chgData name="EDISON ACHALMA" userId="b1ecd61295a042a9" providerId="LiveId" clId="{88A5158C-08D0-452E-AB95-AC057D20D3DA}" dt="2021-07-19T02:24:23.239" v="224" actId="26606"/>
          <ac:spMkLst>
            <pc:docMk/>
            <pc:sldMk cId="1101255365" sldId="262"/>
            <ac:spMk id="60" creationId="{31293F9B-599E-4871-A414-757225FA346A}"/>
          </ac:spMkLst>
        </pc:spChg>
        <pc:spChg chg="add del">
          <ac:chgData name="EDISON ACHALMA" userId="b1ecd61295a042a9" providerId="LiveId" clId="{88A5158C-08D0-452E-AB95-AC057D20D3DA}" dt="2021-07-19T02:24:23.239" v="224" actId="26606"/>
          <ac:spMkLst>
            <pc:docMk/>
            <pc:sldMk cId="1101255365" sldId="262"/>
            <ac:spMk id="61" creationId="{E5F17139-31EE-46AC-B04F-DBBD852DD6CB}"/>
          </ac:spMkLst>
        </pc:spChg>
        <pc:spChg chg="add del">
          <ac:chgData name="EDISON ACHALMA" userId="b1ecd61295a042a9" providerId="LiveId" clId="{88A5158C-08D0-452E-AB95-AC057D20D3DA}" dt="2021-07-19T02:24:33.675" v="226" actId="26606"/>
          <ac:spMkLst>
            <pc:docMk/>
            <pc:sldMk cId="1101255365" sldId="262"/>
            <ac:spMk id="69" creationId="{BA79A7CF-01AF-4178-9369-94E0C90EB046}"/>
          </ac:spMkLst>
        </pc:spChg>
        <pc:spChg chg="add del">
          <ac:chgData name="EDISON ACHALMA" userId="b1ecd61295a042a9" providerId="LiveId" clId="{88A5158C-08D0-452E-AB95-AC057D20D3DA}" dt="2021-07-19T02:24:33.675" v="226" actId="26606"/>
          <ac:spMkLst>
            <pc:docMk/>
            <pc:sldMk cId="1101255365" sldId="262"/>
            <ac:spMk id="70" creationId="{99413ED5-9ED4-4772-BCE4-2BCAE6B12E35}"/>
          </ac:spMkLst>
        </pc:spChg>
        <pc:spChg chg="add del">
          <ac:chgData name="EDISON ACHALMA" userId="b1ecd61295a042a9" providerId="LiveId" clId="{88A5158C-08D0-452E-AB95-AC057D20D3DA}" dt="2021-07-19T02:24:33.675" v="226" actId="26606"/>
          <ac:spMkLst>
            <pc:docMk/>
            <pc:sldMk cId="1101255365" sldId="262"/>
            <ac:spMk id="71" creationId="{04357C93-F0CB-4A1C-8F77-4E9063789819}"/>
          </ac:spMkLst>
        </pc:spChg>
        <pc:spChg chg="add del">
          <ac:chgData name="EDISON ACHALMA" userId="b1ecd61295a042a9" providerId="LiveId" clId="{88A5158C-08D0-452E-AB95-AC057D20D3DA}" dt="2021-07-19T02:24:33.675" v="226" actId="26606"/>
          <ac:spMkLst>
            <pc:docMk/>
            <pc:sldMk cId="1101255365" sldId="262"/>
            <ac:spMk id="72" creationId="{90F533E9-6690-41A8-A372-4C6C622D028D}"/>
          </ac:spMkLst>
        </pc:spChg>
        <pc:spChg chg="add del">
          <ac:chgData name="EDISON ACHALMA" userId="b1ecd61295a042a9" providerId="LiveId" clId="{88A5158C-08D0-452E-AB95-AC057D20D3DA}" dt="2021-07-19T02:24:47.185" v="232" actId="26606"/>
          <ac:spMkLst>
            <pc:docMk/>
            <pc:sldMk cId="1101255365" sldId="262"/>
            <ac:spMk id="74" creationId="{7CA0DAA6-33B8-4A25-810D-2F4D816FB40E}"/>
          </ac:spMkLst>
        </pc:spChg>
        <pc:spChg chg="add del">
          <ac:chgData name="EDISON ACHALMA" userId="b1ecd61295a042a9" providerId="LiveId" clId="{88A5158C-08D0-452E-AB95-AC057D20D3DA}" dt="2021-07-19T02:24:46.613" v="231" actId="26606"/>
          <ac:spMkLst>
            <pc:docMk/>
            <pc:sldMk cId="1101255365" sldId="262"/>
            <ac:spMk id="79" creationId="{7CA0DAA6-33B8-4A25-810D-2F4D816FB40E}"/>
          </ac:spMkLst>
        </pc:spChg>
        <pc:grpChg chg="add del">
          <ac:chgData name="EDISON ACHALMA" userId="b1ecd61295a042a9" providerId="LiveId" clId="{88A5158C-08D0-452E-AB95-AC057D20D3DA}" dt="2021-07-19T02:24:19.813" v="218" actId="26606"/>
          <ac:grpSpMkLst>
            <pc:docMk/>
            <pc:sldMk cId="1101255365" sldId="262"/>
            <ac:grpSpMk id="14" creationId="{7CF625D3-71A3-4F30-A096-8EF334E959D0}"/>
          </ac:grpSpMkLst>
        </pc:grpChg>
        <pc:grpChg chg="add del">
          <ac:chgData name="EDISON ACHALMA" userId="b1ecd61295a042a9" providerId="LiveId" clId="{88A5158C-08D0-452E-AB95-AC057D20D3DA}" dt="2021-07-19T02:24:19.813" v="218" actId="26606"/>
          <ac:grpSpMkLst>
            <pc:docMk/>
            <pc:sldMk cId="1101255365" sldId="262"/>
            <ac:grpSpMk id="22" creationId="{AF9AF3F3-CE0C-4125-BDD7-346487FA0B40}"/>
          </ac:grpSpMkLst>
        </pc:grpChg>
        <pc:grpChg chg="add del">
          <ac:chgData name="EDISON ACHALMA" userId="b1ecd61295a042a9" providerId="LiveId" clId="{88A5158C-08D0-452E-AB95-AC057D20D3DA}" dt="2021-07-19T02:25:33.950" v="242" actId="26606"/>
          <ac:grpSpMkLst>
            <pc:docMk/>
            <pc:sldMk cId="1101255365" sldId="262"/>
            <ac:grpSpMk id="26" creationId="{032D8612-31EB-44CF-A1D0-14FD4C705424}"/>
          </ac:grpSpMkLst>
        </pc:grpChg>
        <pc:grpChg chg="add del">
          <ac:chgData name="EDISON ACHALMA" userId="b1ecd61295a042a9" providerId="LiveId" clId="{88A5158C-08D0-452E-AB95-AC057D20D3DA}" dt="2021-07-19T02:24:20.514" v="220" actId="26606"/>
          <ac:grpSpMkLst>
            <pc:docMk/>
            <pc:sldMk cId="1101255365" sldId="262"/>
            <ac:grpSpMk id="39" creationId="{53883AA7-7F86-41F8-A1D8-06E9886E7632}"/>
          </ac:grpSpMkLst>
        </pc:grpChg>
        <pc:grpChg chg="add del">
          <ac:chgData name="EDISON ACHALMA" userId="b1ecd61295a042a9" providerId="LiveId" clId="{88A5158C-08D0-452E-AB95-AC057D20D3DA}" dt="2021-07-19T02:24:20.514" v="220" actId="26606"/>
          <ac:grpSpMkLst>
            <pc:docMk/>
            <pc:sldMk cId="1101255365" sldId="262"/>
            <ac:grpSpMk id="42" creationId="{71A8B53C-ED2D-4081-AC0C-F87A9D4B3AFD}"/>
          </ac:grpSpMkLst>
        </pc:grpChg>
        <pc:grpChg chg="add del">
          <ac:chgData name="EDISON ACHALMA" userId="b1ecd61295a042a9" providerId="LiveId" clId="{88A5158C-08D0-452E-AB95-AC057D20D3DA}" dt="2021-07-19T02:24:23.239" v="224" actId="26606"/>
          <ac:grpSpMkLst>
            <pc:docMk/>
            <pc:sldMk cId="1101255365" sldId="262"/>
            <ac:grpSpMk id="62" creationId="{53883AA7-7F86-41F8-A1D8-06E9886E7632}"/>
          </ac:grpSpMkLst>
        </pc:grpChg>
        <pc:grpChg chg="add del">
          <ac:chgData name="EDISON ACHALMA" userId="b1ecd61295a042a9" providerId="LiveId" clId="{88A5158C-08D0-452E-AB95-AC057D20D3DA}" dt="2021-07-19T02:24:23.239" v="224" actId="26606"/>
          <ac:grpSpMkLst>
            <pc:docMk/>
            <pc:sldMk cId="1101255365" sldId="262"/>
            <ac:grpSpMk id="63" creationId="{71A8B53C-ED2D-4081-AC0C-F87A9D4B3AFD}"/>
          </ac:grpSpMkLst>
        </pc:grpChg>
        <pc:graphicFrameChg chg="add del mod">
          <ac:chgData name="EDISON ACHALMA" userId="b1ecd61295a042a9" providerId="LiveId" clId="{88A5158C-08D0-452E-AB95-AC057D20D3DA}" dt="2021-07-19T02:23:34.746" v="212"/>
          <ac:graphicFrameMkLst>
            <pc:docMk/>
            <pc:sldMk cId="1101255365" sldId="262"/>
            <ac:graphicFrameMk id="4" creationId="{4CBF58D3-931E-4E4F-8496-2388F6EEA00F}"/>
          </ac:graphicFrameMkLst>
        </pc:graphicFrameChg>
        <pc:graphicFrameChg chg="add mod modGraphic">
          <ac:chgData name="EDISON ACHALMA" userId="b1ecd61295a042a9" providerId="LiveId" clId="{88A5158C-08D0-452E-AB95-AC057D20D3DA}" dt="2021-07-19T02:28:19.829" v="262" actId="14100"/>
          <ac:graphicFrameMkLst>
            <pc:docMk/>
            <pc:sldMk cId="1101255365" sldId="262"/>
            <ac:graphicFrameMk id="5" creationId="{9B5843DC-29B9-4FE5-A790-6C9C9E05BFBC}"/>
          </ac:graphicFrameMkLst>
        </pc:graphicFrameChg>
        <pc:picChg chg="add mod">
          <ac:chgData name="EDISON ACHALMA" userId="b1ecd61295a042a9" providerId="LiveId" clId="{88A5158C-08D0-452E-AB95-AC057D20D3DA}" dt="2021-07-19T02:26:45.278" v="260" actId="1076"/>
          <ac:picMkLst>
            <pc:docMk/>
            <pc:sldMk cId="1101255365" sldId="262"/>
            <ac:picMk id="73" creationId="{CB1A55B4-2087-4C44-96D8-117F99496911}"/>
          </ac:picMkLst>
        </pc:picChg>
        <pc:picChg chg="add mod">
          <ac:chgData name="EDISON ACHALMA" userId="b1ecd61295a042a9" providerId="LiveId" clId="{88A5158C-08D0-452E-AB95-AC057D20D3DA}" dt="2021-07-19T02:26:39.614" v="259" actId="1076"/>
          <ac:picMkLst>
            <pc:docMk/>
            <pc:sldMk cId="1101255365" sldId="262"/>
            <ac:picMk id="75" creationId="{60553E9E-2372-4D17-96AE-5C6280C8EEFF}"/>
          </ac:picMkLst>
        </pc:picChg>
        <pc:cxnChg chg="add del">
          <ac:chgData name="EDISON ACHALMA" userId="b1ecd61295a042a9" providerId="LiveId" clId="{88A5158C-08D0-452E-AB95-AC057D20D3DA}" dt="2021-07-19T02:24:21.372" v="222" actId="26606"/>
          <ac:cxnSpMkLst>
            <pc:docMk/>
            <pc:sldMk cId="1101255365" sldId="262"/>
            <ac:cxnSpMk id="57" creationId="{067633D1-6EE6-4118-B9F0-B363477BEE7A}"/>
          </ac:cxnSpMkLst>
        </pc:cxnChg>
        <pc:cxnChg chg="add del">
          <ac:chgData name="EDISON ACHALMA" userId="b1ecd61295a042a9" providerId="LiveId" clId="{88A5158C-08D0-452E-AB95-AC057D20D3DA}" dt="2021-07-19T02:24:21.372" v="222" actId="26606"/>
          <ac:cxnSpMkLst>
            <pc:docMk/>
            <pc:sldMk cId="1101255365" sldId="262"/>
            <ac:cxnSpMk id="58" creationId="{4AD7FFC6-42A9-49CB-B5E9-B3F6B038331B}"/>
          </ac:cxnSpMkLst>
        </pc:cxnChg>
      </pc:sldChg>
      <pc:sldChg chg="addSp delSp modSp new mod ord setBg modAnim setClrOvrMap">
        <pc:chgData name="EDISON ACHALMA" userId="b1ecd61295a042a9" providerId="LiveId" clId="{88A5158C-08D0-452E-AB95-AC057D20D3DA}" dt="2021-07-19T16:02:06.722" v="404"/>
        <pc:sldMkLst>
          <pc:docMk/>
          <pc:sldMk cId="1187456113" sldId="263"/>
        </pc:sldMkLst>
        <pc:spChg chg="mod">
          <ac:chgData name="EDISON ACHALMA" userId="b1ecd61295a042a9" providerId="LiveId" clId="{88A5158C-08D0-452E-AB95-AC057D20D3DA}" dt="2021-07-19T02:32:58.662" v="323" actId="26606"/>
          <ac:spMkLst>
            <pc:docMk/>
            <pc:sldMk cId="1187456113" sldId="263"/>
            <ac:spMk id="2" creationId="{3208861A-03EC-4BE7-9E67-D4880667FBCF}"/>
          </ac:spMkLst>
        </pc:spChg>
        <pc:spChg chg="add del">
          <ac:chgData name="EDISON ACHALMA" userId="b1ecd61295a042a9" providerId="LiveId" clId="{88A5158C-08D0-452E-AB95-AC057D20D3DA}" dt="2021-07-19T02:28:53.235" v="266"/>
          <ac:spMkLst>
            <pc:docMk/>
            <pc:sldMk cId="1187456113" sldId="263"/>
            <ac:spMk id="3" creationId="{621AC6C8-71F2-40A2-9CAF-067D988D0B73}"/>
          </ac:spMkLst>
        </pc:spChg>
        <pc:spChg chg="add del">
          <ac:chgData name="EDISON ACHALMA" userId="b1ecd61295a042a9" providerId="LiveId" clId="{88A5158C-08D0-452E-AB95-AC057D20D3DA}" dt="2021-07-19T02:32:00.702" v="309" actId="26606"/>
          <ac:spMkLst>
            <pc:docMk/>
            <pc:sldMk cId="1187456113" sldId="263"/>
            <ac:spMk id="7" creationId="{6753252F-4873-4F63-801D-CC719279A7D5}"/>
          </ac:spMkLst>
        </pc:spChg>
        <pc:spChg chg="add del">
          <ac:chgData name="EDISON ACHALMA" userId="b1ecd61295a042a9" providerId="LiveId" clId="{88A5158C-08D0-452E-AB95-AC057D20D3DA}" dt="2021-07-19T02:32:00.702" v="309" actId="26606"/>
          <ac:spMkLst>
            <pc:docMk/>
            <pc:sldMk cId="1187456113" sldId="263"/>
            <ac:spMk id="8" creationId="{047C8CCB-F95D-4249-92DD-651249D3535A}"/>
          </ac:spMkLst>
        </pc:spChg>
        <pc:spChg chg="add del">
          <ac:chgData name="EDISON ACHALMA" userId="b1ecd61295a042a9" providerId="LiveId" clId="{88A5158C-08D0-452E-AB95-AC057D20D3DA}" dt="2021-07-19T02:29:19.315" v="290" actId="26606"/>
          <ac:spMkLst>
            <pc:docMk/>
            <pc:sldMk cId="1187456113" sldId="263"/>
            <ac:spMk id="10" creationId="{22C5BF2A-0038-48AF-A571-B9382BE4B397}"/>
          </ac:spMkLst>
        </pc:spChg>
        <pc:spChg chg="add del">
          <ac:chgData name="EDISON ACHALMA" userId="b1ecd61295a042a9" providerId="LiveId" clId="{88A5158C-08D0-452E-AB95-AC057D20D3DA}" dt="2021-07-19T02:32:10.574" v="311" actId="26606"/>
          <ac:spMkLst>
            <pc:docMk/>
            <pc:sldMk cId="1187456113" sldId="263"/>
            <ac:spMk id="11" creationId="{823AC064-BC96-4F32-8AE1-B2FD38754823}"/>
          </ac:spMkLst>
        </pc:spChg>
        <pc:spChg chg="add del">
          <ac:chgData name="EDISON ACHALMA" userId="b1ecd61295a042a9" providerId="LiveId" clId="{88A5158C-08D0-452E-AB95-AC057D20D3DA}" dt="2021-07-19T02:29:19.315" v="290" actId="26606"/>
          <ac:spMkLst>
            <pc:docMk/>
            <pc:sldMk cId="1187456113" sldId="263"/>
            <ac:spMk id="12" creationId="{2C6D32FB-61A6-4CDB-85B6-17BE95115249}"/>
          </ac:spMkLst>
        </pc:spChg>
        <pc:spChg chg="add del">
          <ac:chgData name="EDISON ACHALMA" userId="b1ecd61295a042a9" providerId="LiveId" clId="{88A5158C-08D0-452E-AB95-AC057D20D3DA}" dt="2021-07-19T02:30:12.385" v="298" actId="26606"/>
          <ac:spMkLst>
            <pc:docMk/>
            <pc:sldMk cId="1187456113" sldId="263"/>
            <ac:spMk id="14" creationId="{3782180F-A47B-4E48-8E49-F643578317A6}"/>
          </ac:spMkLst>
        </pc:spChg>
        <pc:spChg chg="add del">
          <ac:chgData name="EDISON ACHALMA" userId="b1ecd61295a042a9" providerId="LiveId" clId="{88A5158C-08D0-452E-AB95-AC057D20D3DA}" dt="2021-07-19T02:30:12.385" v="298" actId="26606"/>
          <ac:spMkLst>
            <pc:docMk/>
            <pc:sldMk cId="1187456113" sldId="263"/>
            <ac:spMk id="15" creationId="{B69A8B4F-D48A-46FF-82E3-FA7FC7C80866}"/>
          </ac:spMkLst>
        </pc:spChg>
        <pc:spChg chg="add del">
          <ac:chgData name="EDISON ACHALMA" userId="b1ecd61295a042a9" providerId="LiveId" clId="{88A5158C-08D0-452E-AB95-AC057D20D3DA}" dt="2021-07-19T02:32:12.948" v="313" actId="26606"/>
          <ac:spMkLst>
            <pc:docMk/>
            <pc:sldMk cId="1187456113" sldId="263"/>
            <ac:spMk id="16" creationId="{76A8F9C6-ED35-4E0A-AC66-5241CA2067A0}"/>
          </ac:spMkLst>
        </pc:spChg>
        <pc:spChg chg="add del">
          <ac:chgData name="EDISON ACHALMA" userId="b1ecd61295a042a9" providerId="LiveId" clId="{88A5158C-08D0-452E-AB95-AC057D20D3DA}" dt="2021-07-19T02:32:12.948" v="313" actId="26606"/>
          <ac:spMkLst>
            <pc:docMk/>
            <pc:sldMk cId="1187456113" sldId="263"/>
            <ac:spMk id="17" creationId="{E5F17139-31EE-46AC-B04F-DBBD852DD6CB}"/>
          </ac:spMkLst>
        </pc:spChg>
        <pc:spChg chg="add del">
          <ac:chgData name="EDISON ACHALMA" userId="b1ecd61295a042a9" providerId="LiveId" clId="{88A5158C-08D0-452E-AB95-AC057D20D3DA}" dt="2021-07-19T02:32:12.948" v="313" actId="26606"/>
          <ac:spMkLst>
            <pc:docMk/>
            <pc:sldMk cId="1187456113" sldId="263"/>
            <ac:spMk id="18" creationId="{4F71A736-42D6-4F11-8A7B-633C40624864}"/>
          </ac:spMkLst>
        </pc:spChg>
        <pc:spChg chg="add del">
          <ac:chgData name="EDISON ACHALMA" userId="b1ecd61295a042a9" providerId="LiveId" clId="{88A5158C-08D0-452E-AB95-AC057D20D3DA}" dt="2021-07-19T02:32:12.948" v="313" actId="26606"/>
          <ac:spMkLst>
            <pc:docMk/>
            <pc:sldMk cId="1187456113" sldId="263"/>
            <ac:spMk id="19" creationId="{3CCA69EF-E8B5-4598-BEAD-258F15765D44}"/>
          </ac:spMkLst>
        </pc:spChg>
        <pc:spChg chg="add del">
          <ac:chgData name="EDISON ACHALMA" userId="b1ecd61295a042a9" providerId="LiveId" clId="{88A5158C-08D0-452E-AB95-AC057D20D3DA}" dt="2021-07-19T02:30:43.830" v="303" actId="26606"/>
          <ac:spMkLst>
            <pc:docMk/>
            <pc:sldMk cId="1187456113" sldId="263"/>
            <ac:spMk id="20" creationId="{A7AE9375-4664-4DB2-922D-2782A6E439AC}"/>
          </ac:spMkLst>
        </pc:spChg>
        <pc:spChg chg="add del">
          <ac:chgData name="EDISON ACHALMA" userId="b1ecd61295a042a9" providerId="LiveId" clId="{88A5158C-08D0-452E-AB95-AC057D20D3DA}" dt="2021-07-19T02:30:43.830" v="303" actId="26606"/>
          <ac:spMkLst>
            <pc:docMk/>
            <pc:sldMk cId="1187456113" sldId="263"/>
            <ac:spMk id="24" creationId="{9DD005C1-8C51-42D6-9BEE-B9B83849743D}"/>
          </ac:spMkLst>
        </pc:spChg>
        <pc:spChg chg="add del">
          <ac:chgData name="EDISON ACHALMA" userId="b1ecd61295a042a9" providerId="LiveId" clId="{88A5158C-08D0-452E-AB95-AC057D20D3DA}" dt="2021-07-19T02:32:12.948" v="313" actId="26606"/>
          <ac:spMkLst>
            <pc:docMk/>
            <pc:sldMk cId="1187456113" sldId="263"/>
            <ac:spMk id="34" creationId="{685D65ED-8248-4E7D-AF41-C2685CAE7021}"/>
          </ac:spMkLst>
        </pc:spChg>
        <pc:spChg chg="add del">
          <ac:chgData name="EDISON ACHALMA" userId="b1ecd61295a042a9" providerId="LiveId" clId="{88A5158C-08D0-452E-AB95-AC057D20D3DA}" dt="2021-07-19T02:32:12.948" v="313" actId="26606"/>
          <ac:spMkLst>
            <pc:docMk/>
            <pc:sldMk cId="1187456113" sldId="263"/>
            <ac:spMk id="35" creationId="{82571B16-D62A-4B37-A469-E72C79D6935D}"/>
          </ac:spMkLst>
        </pc:spChg>
        <pc:spChg chg="add del">
          <ac:chgData name="EDISON ACHALMA" userId="b1ecd61295a042a9" providerId="LiveId" clId="{88A5158C-08D0-452E-AB95-AC057D20D3DA}" dt="2021-07-19T02:32:12.948" v="313" actId="26606"/>
          <ac:spMkLst>
            <pc:docMk/>
            <pc:sldMk cId="1187456113" sldId="263"/>
            <ac:spMk id="37" creationId="{49E0A0BC-3EE4-4453-9522-08FF2DE30DFB}"/>
          </ac:spMkLst>
        </pc:spChg>
        <pc:spChg chg="add del">
          <ac:chgData name="EDISON ACHALMA" userId="b1ecd61295a042a9" providerId="LiveId" clId="{88A5158C-08D0-452E-AB95-AC057D20D3DA}" dt="2021-07-19T02:32:12.948" v="313" actId="26606"/>
          <ac:spMkLst>
            <pc:docMk/>
            <pc:sldMk cId="1187456113" sldId="263"/>
            <ac:spMk id="39" creationId="{9FBE36BD-9903-4FB5-BBE7-1023D7F73E70}"/>
          </ac:spMkLst>
        </pc:spChg>
        <pc:spChg chg="add del">
          <ac:chgData name="EDISON ACHALMA" userId="b1ecd61295a042a9" providerId="LiveId" clId="{88A5158C-08D0-452E-AB95-AC057D20D3DA}" dt="2021-07-19T02:32:58.662" v="323" actId="26606"/>
          <ac:spMkLst>
            <pc:docMk/>
            <pc:sldMk cId="1187456113" sldId="263"/>
            <ac:spMk id="42" creationId="{A1F6BF70-C7D1-4AF9-8DB4-BEEB8A9C3529}"/>
          </ac:spMkLst>
        </pc:spChg>
        <pc:spChg chg="add del">
          <ac:chgData name="EDISON ACHALMA" userId="b1ecd61295a042a9" providerId="LiveId" clId="{88A5158C-08D0-452E-AB95-AC057D20D3DA}" dt="2021-07-19T02:32:58.662" v="323" actId="26606"/>
          <ac:spMkLst>
            <pc:docMk/>
            <pc:sldMk cId="1187456113" sldId="263"/>
            <ac:spMk id="46" creationId="{2C1BBA94-3F40-40AA-8BB9-E69E25E537C1}"/>
          </ac:spMkLst>
        </pc:spChg>
        <pc:spChg chg="add">
          <ac:chgData name="EDISON ACHALMA" userId="b1ecd61295a042a9" providerId="LiveId" clId="{88A5158C-08D0-452E-AB95-AC057D20D3DA}" dt="2021-07-19T02:32:58.662" v="323" actId="26606"/>
          <ac:spMkLst>
            <pc:docMk/>
            <pc:sldMk cId="1187456113" sldId="263"/>
            <ac:spMk id="51" creationId="{9D8233B0-41B5-4D9A-AEEC-13DB66A8C9B5}"/>
          </ac:spMkLst>
        </pc:spChg>
        <pc:spChg chg="add">
          <ac:chgData name="EDISON ACHALMA" userId="b1ecd61295a042a9" providerId="LiveId" clId="{88A5158C-08D0-452E-AB95-AC057D20D3DA}" dt="2021-07-19T02:32:58.662" v="323" actId="26606"/>
          <ac:spMkLst>
            <pc:docMk/>
            <pc:sldMk cId="1187456113" sldId="263"/>
            <ac:spMk id="57" creationId="{E659831F-0D9A-4C63-9EBB-8435B85A440F}"/>
          </ac:spMkLst>
        </pc:spChg>
        <pc:grpChg chg="add del">
          <ac:chgData name="EDISON ACHALMA" userId="b1ecd61295a042a9" providerId="LiveId" clId="{88A5158C-08D0-452E-AB95-AC057D20D3DA}" dt="2021-07-19T02:32:12.948" v="313" actId="26606"/>
          <ac:grpSpMkLst>
            <pc:docMk/>
            <pc:sldMk cId="1187456113" sldId="263"/>
            <ac:grpSpMk id="36" creationId="{CB73D287-48F0-41E2-8B0B-DE4C7D175EAE}"/>
          </ac:grpSpMkLst>
        </pc:grpChg>
        <pc:grpChg chg="add del">
          <ac:chgData name="EDISON ACHALMA" userId="b1ecd61295a042a9" providerId="LiveId" clId="{88A5158C-08D0-452E-AB95-AC057D20D3DA}" dt="2021-07-19T02:32:58.662" v="323" actId="26606"/>
          <ac:grpSpMkLst>
            <pc:docMk/>
            <pc:sldMk cId="1187456113" sldId="263"/>
            <ac:grpSpMk id="43" creationId="{0C66A8B6-1F6E-4FCC-93B9-B9986B6FD111}"/>
          </ac:grpSpMkLst>
        </pc:grpChg>
        <pc:grpChg chg="add">
          <ac:chgData name="EDISON ACHALMA" userId="b1ecd61295a042a9" providerId="LiveId" clId="{88A5158C-08D0-452E-AB95-AC057D20D3DA}" dt="2021-07-19T02:32:58.662" v="323" actId="26606"/>
          <ac:grpSpMkLst>
            <pc:docMk/>
            <pc:sldMk cId="1187456113" sldId="263"/>
            <ac:grpSpMk id="53" creationId="{28FAF094-D087-493F-8DF9-A486C2D6BBAA}"/>
          </ac:grpSpMkLst>
        </pc:grpChg>
        <pc:graphicFrameChg chg="add del mod">
          <ac:chgData name="EDISON ACHALMA" userId="b1ecd61295a042a9" providerId="LiveId" clId="{88A5158C-08D0-452E-AB95-AC057D20D3DA}" dt="2021-07-19T02:28:46.940" v="265"/>
          <ac:graphicFrameMkLst>
            <pc:docMk/>
            <pc:sldMk cId="1187456113" sldId="263"/>
            <ac:graphicFrameMk id="4" creationId="{0CF0BC0A-630B-437A-8A75-8B60C34AD86B}"/>
          </ac:graphicFrameMkLst>
        </pc:graphicFrameChg>
        <pc:graphicFrameChg chg="add mod modGraphic">
          <ac:chgData name="EDISON ACHALMA" userId="b1ecd61295a042a9" providerId="LiveId" clId="{88A5158C-08D0-452E-AB95-AC057D20D3DA}" dt="2021-07-19T02:39:55.954" v="395" actId="14100"/>
          <ac:graphicFrameMkLst>
            <pc:docMk/>
            <pc:sldMk cId="1187456113" sldId="263"/>
            <ac:graphicFrameMk id="5" creationId="{EDA02BD4-3805-4A0B-A8FC-40FB450ABA42}"/>
          </ac:graphicFrameMkLst>
        </pc:graphicFrameChg>
        <pc:picChg chg="add mod">
          <ac:chgData name="EDISON ACHALMA" userId="b1ecd61295a042a9" providerId="LiveId" clId="{88A5158C-08D0-452E-AB95-AC057D20D3DA}" dt="2021-07-19T02:33:18.701" v="325"/>
          <ac:picMkLst>
            <pc:docMk/>
            <pc:sldMk cId="1187456113" sldId="263"/>
            <ac:picMk id="49" creationId="{E642073F-297E-4603-8F72-E1E06917FB2A}"/>
          </ac:picMkLst>
        </pc:picChg>
        <pc:cxnChg chg="add del">
          <ac:chgData name="EDISON ACHALMA" userId="b1ecd61295a042a9" providerId="LiveId" clId="{88A5158C-08D0-452E-AB95-AC057D20D3DA}" dt="2021-07-19T02:32:10.574" v="311" actId="26606"/>
          <ac:cxnSpMkLst>
            <pc:docMk/>
            <pc:sldMk cId="1187456113" sldId="263"/>
            <ac:cxnSpMk id="13" creationId="{7E7C77BC-7138-40B1-A15B-20F57A494629}"/>
          </ac:cxnSpMkLst>
        </pc:cxnChg>
        <pc:cxnChg chg="add del">
          <ac:chgData name="EDISON ACHALMA" userId="b1ecd61295a042a9" providerId="LiveId" clId="{88A5158C-08D0-452E-AB95-AC057D20D3DA}" dt="2021-07-19T02:30:43.830" v="303" actId="26606"/>
          <ac:cxnSpMkLst>
            <pc:docMk/>
            <pc:sldMk cId="1187456113" sldId="263"/>
            <ac:cxnSpMk id="22" creationId="{EE504C98-6397-41C1-A8D8-2D9C4ED307E0}"/>
          </ac:cxnSpMkLst>
        </pc:cxnChg>
      </pc:sldChg>
      <pc:sldChg chg="addSp delSp modSp new mod ord setBg modClrScheme modAnim chgLayout">
        <pc:chgData name="EDISON ACHALMA" userId="b1ecd61295a042a9" providerId="LiveId" clId="{88A5158C-08D0-452E-AB95-AC057D20D3DA}" dt="2021-07-19T16:02:06.722" v="404"/>
        <pc:sldMkLst>
          <pc:docMk/>
          <pc:sldMk cId="2127791687" sldId="264"/>
        </pc:sldMkLst>
        <pc:spChg chg="mod ord">
          <ac:chgData name="EDISON ACHALMA" userId="b1ecd61295a042a9" providerId="LiveId" clId="{88A5158C-08D0-452E-AB95-AC057D20D3DA}" dt="2021-07-19T02:34:44.936" v="350" actId="26606"/>
          <ac:spMkLst>
            <pc:docMk/>
            <pc:sldMk cId="2127791687" sldId="264"/>
            <ac:spMk id="2" creationId="{09CF9395-F7DC-4999-A89A-A0F5F8948AA6}"/>
          </ac:spMkLst>
        </pc:spChg>
        <pc:spChg chg="del">
          <ac:chgData name="EDISON ACHALMA" userId="b1ecd61295a042a9" providerId="LiveId" clId="{88A5158C-08D0-452E-AB95-AC057D20D3DA}" dt="2021-07-19T02:33:55.682" v="345"/>
          <ac:spMkLst>
            <pc:docMk/>
            <pc:sldMk cId="2127791687" sldId="264"/>
            <ac:spMk id="3" creationId="{8E2182B2-04AD-48F6-98AF-3548F70CA820}"/>
          </ac:spMkLst>
        </pc:spChg>
        <pc:spChg chg="add del mod ord">
          <ac:chgData name="EDISON ACHALMA" userId="b1ecd61295a042a9" providerId="LiveId" clId="{88A5158C-08D0-452E-AB95-AC057D20D3DA}" dt="2021-07-19T02:34:24.009" v="347" actId="700"/>
          <ac:spMkLst>
            <pc:docMk/>
            <pc:sldMk cId="2127791687" sldId="264"/>
            <ac:spMk id="5" creationId="{AC606D52-98A9-4EBF-9B83-1BEBD7864840}"/>
          </ac:spMkLst>
        </pc:spChg>
        <pc:spChg chg="add">
          <ac:chgData name="EDISON ACHALMA" userId="b1ecd61295a042a9" providerId="LiveId" clId="{88A5158C-08D0-452E-AB95-AC057D20D3DA}" dt="2021-07-19T02:34:44.936" v="350" actId="26606"/>
          <ac:spMkLst>
            <pc:docMk/>
            <pc:sldMk cId="2127791687" sldId="264"/>
            <ac:spMk id="9" creationId="{A1F6BF70-C7D1-4AF9-8DB4-BEEB8A9C3529}"/>
          </ac:spMkLst>
        </pc:spChg>
        <pc:spChg chg="add">
          <ac:chgData name="EDISON ACHALMA" userId="b1ecd61295a042a9" providerId="LiveId" clId="{88A5158C-08D0-452E-AB95-AC057D20D3DA}" dt="2021-07-19T02:34:44.936" v="350" actId="26606"/>
          <ac:spMkLst>
            <pc:docMk/>
            <pc:sldMk cId="2127791687" sldId="264"/>
            <ac:spMk id="15" creationId="{2C1BBA94-3F40-40AA-8BB9-E69E25E537C1}"/>
          </ac:spMkLst>
        </pc:spChg>
        <pc:grpChg chg="add">
          <ac:chgData name="EDISON ACHALMA" userId="b1ecd61295a042a9" providerId="LiveId" clId="{88A5158C-08D0-452E-AB95-AC057D20D3DA}" dt="2021-07-19T02:34:44.936" v="350" actId="26606"/>
          <ac:grpSpMkLst>
            <pc:docMk/>
            <pc:sldMk cId="2127791687" sldId="264"/>
            <ac:grpSpMk id="11" creationId="{0C66A8B6-1F6E-4FCC-93B9-B9986B6FD111}"/>
          </ac:grpSpMkLst>
        </pc:grpChg>
        <pc:graphicFrameChg chg="add mod ord">
          <ac:chgData name="EDISON ACHALMA" userId="b1ecd61295a042a9" providerId="LiveId" clId="{88A5158C-08D0-452E-AB95-AC057D20D3DA}" dt="2021-07-19T02:34:44.936" v="350" actId="26606"/>
          <ac:graphicFrameMkLst>
            <pc:docMk/>
            <pc:sldMk cId="2127791687" sldId="264"/>
            <ac:graphicFrameMk id="4" creationId="{00000000-0008-0000-0200-000003000000}"/>
          </ac:graphicFrameMkLst>
        </pc:graphicFrameChg>
        <pc:graphicFrameChg chg="add del mod">
          <ac:chgData name="EDISON ACHALMA" userId="b1ecd61295a042a9" providerId="LiveId" clId="{88A5158C-08D0-452E-AB95-AC057D20D3DA}" dt="2021-07-19T02:34:40.123" v="349"/>
          <ac:graphicFrameMkLst>
            <pc:docMk/>
            <pc:sldMk cId="2127791687" sldId="264"/>
            <ac:graphicFrameMk id="6" creationId="{D74B525E-E79F-4553-8B0A-809488569013}"/>
          </ac:graphicFrameMkLst>
        </pc:graphicFrameChg>
        <pc:graphicFrameChg chg="add mod">
          <ac:chgData name="EDISON ACHALMA" userId="b1ecd61295a042a9" providerId="LiveId" clId="{88A5158C-08D0-452E-AB95-AC057D20D3DA}" dt="2021-07-19T02:35:27.425" v="355" actId="1076"/>
          <ac:graphicFrameMkLst>
            <pc:docMk/>
            <pc:sldMk cId="2127791687" sldId="264"/>
            <ac:graphicFrameMk id="7" creationId="{C04B45C4-D12C-4818-A1A2-65A77AD37EBA}"/>
          </ac:graphicFrameMkLst>
        </pc:graphicFrameChg>
        <pc:picChg chg="add mod">
          <ac:chgData name="EDISON ACHALMA" userId="b1ecd61295a042a9" providerId="LiveId" clId="{88A5158C-08D0-452E-AB95-AC057D20D3DA}" dt="2021-07-19T02:35:30.667" v="356" actId="1076"/>
          <ac:picMkLst>
            <pc:docMk/>
            <pc:sldMk cId="2127791687" sldId="264"/>
            <ac:picMk id="14" creationId="{E6F543CA-02EB-4561-9CD5-FA46FD5214E1}"/>
          </ac:picMkLst>
        </pc:picChg>
      </pc:sldChg>
      <pc:sldChg chg="addSp delSp modSp new mod ord setBg modAnim">
        <pc:chgData name="EDISON ACHALMA" userId="b1ecd61295a042a9" providerId="LiveId" clId="{88A5158C-08D0-452E-AB95-AC057D20D3DA}" dt="2021-07-19T16:02:06.722" v="404"/>
        <pc:sldMkLst>
          <pc:docMk/>
          <pc:sldMk cId="2566628878" sldId="265"/>
        </pc:sldMkLst>
        <pc:spChg chg="mod">
          <ac:chgData name="EDISON ACHALMA" userId="b1ecd61295a042a9" providerId="LiveId" clId="{88A5158C-08D0-452E-AB95-AC057D20D3DA}" dt="2021-07-19T02:37:08.854" v="387" actId="26606"/>
          <ac:spMkLst>
            <pc:docMk/>
            <pc:sldMk cId="2566628878" sldId="265"/>
            <ac:spMk id="2" creationId="{93D0FDC8-8695-43A5-BF17-CC3DD5C0CE0F}"/>
          </ac:spMkLst>
        </pc:spChg>
        <pc:spChg chg="add del">
          <ac:chgData name="EDISON ACHALMA" userId="b1ecd61295a042a9" providerId="LiveId" clId="{88A5158C-08D0-452E-AB95-AC057D20D3DA}" dt="2021-07-19T02:36:42.940" v="386"/>
          <ac:spMkLst>
            <pc:docMk/>
            <pc:sldMk cId="2566628878" sldId="265"/>
            <ac:spMk id="3" creationId="{7BE80B42-09F8-4184-822E-2C4551A3FD8D}"/>
          </ac:spMkLst>
        </pc:spChg>
        <pc:spChg chg="add">
          <ac:chgData name="EDISON ACHALMA" userId="b1ecd61295a042a9" providerId="LiveId" clId="{88A5158C-08D0-452E-AB95-AC057D20D3DA}" dt="2021-07-19T02:37:08.854" v="387" actId="26606"/>
          <ac:spMkLst>
            <pc:docMk/>
            <pc:sldMk cId="2566628878" sldId="265"/>
            <ac:spMk id="10" creationId="{81E1224E-6618-482E-BE87-321A7FC1CDE8}"/>
          </ac:spMkLst>
        </pc:spChg>
        <pc:spChg chg="add">
          <ac:chgData name="EDISON ACHALMA" userId="b1ecd61295a042a9" providerId="LiveId" clId="{88A5158C-08D0-452E-AB95-AC057D20D3DA}" dt="2021-07-19T02:37:08.854" v="387" actId="26606"/>
          <ac:spMkLst>
            <pc:docMk/>
            <pc:sldMk cId="2566628878" sldId="265"/>
            <ac:spMk id="12" creationId="{066346BE-FDB4-4772-A696-0719490ABD64}"/>
          </ac:spMkLst>
        </pc:spChg>
        <pc:spChg chg="add">
          <ac:chgData name="EDISON ACHALMA" userId="b1ecd61295a042a9" providerId="LiveId" clId="{88A5158C-08D0-452E-AB95-AC057D20D3DA}" dt="2021-07-19T02:37:08.854" v="387" actId="26606"/>
          <ac:spMkLst>
            <pc:docMk/>
            <pc:sldMk cId="2566628878" sldId="265"/>
            <ac:spMk id="14" creationId="{FB92FFCE-0C90-454E-AA25-D4EE9A6C39C5}"/>
          </ac:spMkLst>
        </pc:spChg>
        <pc:graphicFrameChg chg="add del mod">
          <ac:chgData name="EDISON ACHALMA" userId="b1ecd61295a042a9" providerId="LiveId" clId="{88A5158C-08D0-452E-AB95-AC057D20D3DA}" dt="2021-07-19T02:36:39.685" v="385"/>
          <ac:graphicFrameMkLst>
            <pc:docMk/>
            <pc:sldMk cId="2566628878" sldId="265"/>
            <ac:graphicFrameMk id="4" creationId="{133C399A-5E74-448A-90FB-B5C7EC4104A1}"/>
          </ac:graphicFrameMkLst>
        </pc:graphicFrameChg>
        <pc:graphicFrameChg chg="add mod modGraphic">
          <ac:chgData name="EDISON ACHALMA" userId="b1ecd61295a042a9" providerId="LiveId" clId="{88A5158C-08D0-452E-AB95-AC057D20D3DA}" dt="2021-07-19T02:37:16.060" v="389" actId="14100"/>
          <ac:graphicFrameMkLst>
            <pc:docMk/>
            <pc:sldMk cId="2566628878" sldId="265"/>
            <ac:graphicFrameMk id="5" creationId="{3ABFC342-F33C-493C-A879-ABC6C6301EAB}"/>
          </ac:graphicFrameMkLst>
        </pc:graphicFrameChg>
        <pc:picChg chg="add mod">
          <ac:chgData name="EDISON ACHALMA" userId="b1ecd61295a042a9" providerId="LiveId" clId="{88A5158C-08D0-452E-AB95-AC057D20D3DA}" dt="2021-07-19T02:37:32.656" v="391" actId="1076"/>
          <ac:picMkLst>
            <pc:docMk/>
            <pc:sldMk cId="2566628878" sldId="265"/>
            <ac:picMk id="9" creationId="{548ACD8C-486A-479C-B162-1EF7DEF41758}"/>
          </ac:picMkLst>
        </pc:picChg>
      </pc:sldChg>
      <pc:sldChg chg="addSp delSp modSp new del mod ord modAnim">
        <pc:chgData name="EDISON ACHALMA" userId="b1ecd61295a042a9" providerId="LiveId" clId="{88A5158C-08D0-452E-AB95-AC057D20D3DA}" dt="2021-07-19T17:10:38.844" v="413" actId="2696"/>
        <pc:sldMkLst>
          <pc:docMk/>
          <pc:sldMk cId="2759634976" sldId="266"/>
        </pc:sldMkLst>
        <pc:spChg chg="del">
          <ac:chgData name="EDISON ACHALMA" userId="b1ecd61295a042a9" providerId="LiveId" clId="{88A5158C-08D0-452E-AB95-AC057D20D3DA}" dt="2021-07-19T16:00:23.544" v="399" actId="478"/>
          <ac:spMkLst>
            <pc:docMk/>
            <pc:sldMk cId="2759634976" sldId="266"/>
            <ac:spMk id="2" creationId="{2DF4C6CF-8FB5-496F-9F47-BAC7330C74FF}"/>
          </ac:spMkLst>
        </pc:spChg>
        <pc:spChg chg="del">
          <ac:chgData name="EDISON ACHALMA" userId="b1ecd61295a042a9" providerId="LiveId" clId="{88A5158C-08D0-452E-AB95-AC057D20D3DA}" dt="2021-07-19T16:00:37.735" v="400"/>
          <ac:spMkLst>
            <pc:docMk/>
            <pc:sldMk cId="2759634976" sldId="266"/>
            <ac:spMk id="3" creationId="{A3C1C3CE-CF80-4172-B266-9490D9FB7EE7}"/>
          </ac:spMkLst>
        </pc:spChg>
        <pc:picChg chg="add mod">
          <ac:chgData name="EDISON ACHALMA" userId="b1ecd61295a042a9" providerId="LiveId" clId="{88A5158C-08D0-452E-AB95-AC057D20D3DA}" dt="2021-07-19T16:03:05.307" v="411" actId="1076"/>
          <ac:picMkLst>
            <pc:docMk/>
            <pc:sldMk cId="2759634976" sldId="266"/>
            <ac:picMk id="4" creationId="{6DF8B258-401D-4637-A5BE-735CCECC19A8}"/>
          </ac:picMkLst>
        </pc:picChg>
      </pc:sldChg>
      <pc:sldChg chg="addSp delSp modSp add mod ord delAnim modAnim">
        <pc:chgData name="EDISON ACHALMA" userId="b1ecd61295a042a9" providerId="LiveId" clId="{88A5158C-08D0-452E-AB95-AC057D20D3DA}" dt="2021-07-19T21:13:20.445" v="624"/>
        <pc:sldMkLst>
          <pc:docMk/>
          <pc:sldMk cId="3353386" sldId="267"/>
        </pc:sldMkLst>
        <pc:spChg chg="mod">
          <ac:chgData name="EDISON ACHALMA" userId="b1ecd61295a042a9" providerId="LiveId" clId="{88A5158C-08D0-452E-AB95-AC057D20D3DA}" dt="2021-07-19T18:15:11.123" v="620" actId="108"/>
          <ac:spMkLst>
            <pc:docMk/>
            <pc:sldMk cId="3353386" sldId="267"/>
            <ac:spMk id="7" creationId="{00000000-0000-0000-0000-000000000000}"/>
          </ac:spMkLst>
        </pc:spChg>
        <pc:picChg chg="add mod">
          <ac:chgData name="EDISON ACHALMA" userId="b1ecd61295a042a9" providerId="LiveId" clId="{88A5158C-08D0-452E-AB95-AC057D20D3DA}" dt="2021-07-19T21:13:20.445" v="624"/>
          <ac:picMkLst>
            <pc:docMk/>
            <pc:sldMk cId="3353386" sldId="267"/>
            <ac:picMk id="8" creationId="{C35200CA-C524-489A-AFF0-414EE46B9C12}"/>
          </ac:picMkLst>
        </pc:picChg>
        <pc:picChg chg="del">
          <ac:chgData name="EDISON ACHALMA" userId="b1ecd61295a042a9" providerId="LiveId" clId="{88A5158C-08D0-452E-AB95-AC057D20D3DA}" dt="2021-07-19T21:13:19.506" v="623" actId="478"/>
          <ac:picMkLst>
            <pc:docMk/>
            <pc:sldMk cId="3353386" sldId="267"/>
            <ac:picMk id="11" creationId="{00000000-0000-0000-0000-000000000000}"/>
          </ac:picMkLst>
        </pc:picChg>
      </pc:sldChg>
      <pc:sldChg chg="addSp delSp modSp add mod delAnim modAnim">
        <pc:chgData name="EDISON ACHALMA" userId="b1ecd61295a042a9" providerId="LiveId" clId="{88A5158C-08D0-452E-AB95-AC057D20D3DA}" dt="2021-07-19T21:15:07.870" v="634" actId="14100"/>
        <pc:sldMkLst>
          <pc:docMk/>
          <pc:sldMk cId="1230752097" sldId="268"/>
        </pc:sldMkLst>
        <pc:picChg chg="del">
          <ac:chgData name="EDISON ACHALMA" userId="b1ecd61295a042a9" providerId="LiveId" clId="{88A5158C-08D0-452E-AB95-AC057D20D3DA}" dt="2021-07-19T21:14:55.103" v="629" actId="478"/>
          <ac:picMkLst>
            <pc:docMk/>
            <pc:sldMk cId="1230752097" sldId="268"/>
            <ac:picMk id="4" creationId="{00000000-0000-0000-0000-000000000000}"/>
          </ac:picMkLst>
        </pc:picChg>
        <pc:picChg chg="add mod">
          <ac:chgData name="EDISON ACHALMA" userId="b1ecd61295a042a9" providerId="LiveId" clId="{88A5158C-08D0-452E-AB95-AC057D20D3DA}" dt="2021-07-19T21:13:45.316" v="628"/>
          <ac:picMkLst>
            <pc:docMk/>
            <pc:sldMk cId="1230752097" sldId="268"/>
            <ac:picMk id="5" creationId="{3AA7B4FB-9F55-4C01-BB95-E2BC828DC096}"/>
          </ac:picMkLst>
        </pc:picChg>
        <pc:picChg chg="del">
          <ac:chgData name="EDISON ACHALMA" userId="b1ecd61295a042a9" providerId="LiveId" clId="{88A5158C-08D0-452E-AB95-AC057D20D3DA}" dt="2021-07-19T21:13:44.792" v="627" actId="478"/>
          <ac:picMkLst>
            <pc:docMk/>
            <pc:sldMk cId="1230752097" sldId="268"/>
            <ac:picMk id="6" creationId="{00000000-0000-0000-0000-000000000000}"/>
          </ac:picMkLst>
        </pc:picChg>
        <pc:picChg chg="add mod">
          <ac:chgData name="EDISON ACHALMA" userId="b1ecd61295a042a9" providerId="LiveId" clId="{88A5158C-08D0-452E-AB95-AC057D20D3DA}" dt="2021-07-19T21:15:07.870" v="634" actId="14100"/>
          <ac:picMkLst>
            <pc:docMk/>
            <pc:sldMk cId="1230752097" sldId="268"/>
            <ac:picMk id="7" creationId="{2675BC55-EFF2-44EF-9C9C-4E90E9FA9143}"/>
          </ac:picMkLst>
        </pc:picChg>
      </pc:sldChg>
      <pc:sldChg chg="add del">
        <pc:chgData name="EDISON ACHALMA" userId="b1ecd61295a042a9" providerId="LiveId" clId="{88A5158C-08D0-452E-AB95-AC057D20D3DA}" dt="2021-07-19T21:12:37.654" v="621" actId="2696"/>
        <pc:sldMkLst>
          <pc:docMk/>
          <pc:sldMk cId="3322823218" sldId="269"/>
        </pc:sldMkLst>
      </pc:sldChg>
      <pc:sldChg chg="add del">
        <pc:chgData name="EDISON ACHALMA" userId="b1ecd61295a042a9" providerId="LiveId" clId="{88A5158C-08D0-452E-AB95-AC057D20D3DA}" dt="2021-07-19T21:12:37.654" v="621" actId="2696"/>
        <pc:sldMkLst>
          <pc:docMk/>
          <pc:sldMk cId="3346375454" sldId="270"/>
        </pc:sldMkLst>
      </pc:sldChg>
      <pc:sldChg chg="modSp add mod">
        <pc:chgData name="EDISON ACHALMA" userId="b1ecd61295a042a9" providerId="LiveId" clId="{88A5158C-08D0-452E-AB95-AC057D20D3DA}" dt="2021-07-19T17:47:31.809" v="614"/>
        <pc:sldMkLst>
          <pc:docMk/>
          <pc:sldMk cId="104032969" sldId="271"/>
        </pc:sldMkLst>
        <pc:graphicFrameChg chg="mod">
          <ac:chgData name="EDISON ACHALMA" userId="b1ecd61295a042a9" providerId="LiveId" clId="{88A5158C-08D0-452E-AB95-AC057D20D3DA}" dt="2021-07-19T17:47:31.809" v="614"/>
          <ac:graphicFrameMkLst>
            <pc:docMk/>
            <pc:sldMk cId="104032969" sldId="271"/>
            <ac:graphicFrameMk id="6" creationId="{00000000-0000-0000-0000-000000000000}"/>
          </ac:graphicFrameMkLst>
        </pc:graphicFrameChg>
      </pc:sldChg>
      <pc:sldChg chg="add">
        <pc:chgData name="EDISON ACHALMA" userId="b1ecd61295a042a9" providerId="LiveId" clId="{88A5158C-08D0-452E-AB95-AC057D20D3DA}" dt="2021-07-19T17:11:38.471" v="416"/>
        <pc:sldMkLst>
          <pc:docMk/>
          <pc:sldMk cId="1009529679" sldId="272"/>
        </pc:sldMkLst>
      </pc:sldChg>
      <pc:sldChg chg="add">
        <pc:chgData name="EDISON ACHALMA" userId="b1ecd61295a042a9" providerId="LiveId" clId="{88A5158C-08D0-452E-AB95-AC057D20D3DA}" dt="2021-07-19T17:11:38.471" v="416"/>
        <pc:sldMkLst>
          <pc:docMk/>
          <pc:sldMk cId="946022122" sldId="273"/>
        </pc:sldMkLst>
      </pc:sldChg>
      <pc:sldChg chg="add">
        <pc:chgData name="EDISON ACHALMA" userId="b1ecd61295a042a9" providerId="LiveId" clId="{88A5158C-08D0-452E-AB95-AC057D20D3DA}" dt="2021-07-19T17:11:38.471" v="416"/>
        <pc:sldMkLst>
          <pc:docMk/>
          <pc:sldMk cId="902787793" sldId="274"/>
        </pc:sldMkLst>
      </pc:sldChg>
      <pc:sldChg chg="modSp new mod ord">
        <pc:chgData name="EDISON ACHALMA" userId="b1ecd61295a042a9" providerId="LiveId" clId="{88A5158C-08D0-452E-AB95-AC057D20D3DA}" dt="2021-07-19T17:38:13.585" v="484" actId="20577"/>
        <pc:sldMkLst>
          <pc:docMk/>
          <pc:sldMk cId="1838545754" sldId="275"/>
        </pc:sldMkLst>
        <pc:spChg chg="mod">
          <ac:chgData name="EDISON ACHALMA" userId="b1ecd61295a042a9" providerId="LiveId" clId="{88A5158C-08D0-452E-AB95-AC057D20D3DA}" dt="2021-07-19T17:38:13.585" v="484" actId="20577"/>
          <ac:spMkLst>
            <pc:docMk/>
            <pc:sldMk cId="1838545754" sldId="275"/>
            <ac:spMk id="2" creationId="{906378A7-E8EA-4CC2-872A-D5ECDE9ADD4A}"/>
          </ac:spMkLst>
        </pc:spChg>
      </pc:sldChg>
      <pc:sldChg chg="addSp delSp modSp new mod setBg">
        <pc:chgData name="EDISON ACHALMA" userId="b1ecd61295a042a9" providerId="LiveId" clId="{88A5158C-08D0-452E-AB95-AC057D20D3DA}" dt="2021-07-19T17:45:21.901" v="607" actId="26606"/>
        <pc:sldMkLst>
          <pc:docMk/>
          <pc:sldMk cId="2363740819" sldId="276"/>
        </pc:sldMkLst>
        <pc:spChg chg="mod">
          <ac:chgData name="EDISON ACHALMA" userId="b1ecd61295a042a9" providerId="LiveId" clId="{88A5158C-08D0-452E-AB95-AC057D20D3DA}" dt="2021-07-19T17:45:21.901" v="607" actId="26606"/>
          <ac:spMkLst>
            <pc:docMk/>
            <pc:sldMk cId="2363740819" sldId="276"/>
            <ac:spMk id="2" creationId="{9CCA289B-7BC8-4B9F-88DB-4B2E96E23622}"/>
          </ac:spMkLst>
        </pc:spChg>
        <pc:spChg chg="del">
          <ac:chgData name="EDISON ACHALMA" userId="b1ecd61295a042a9" providerId="LiveId" clId="{88A5158C-08D0-452E-AB95-AC057D20D3DA}" dt="2021-07-19T17:42:45.706" v="583"/>
          <ac:spMkLst>
            <pc:docMk/>
            <pc:sldMk cId="2363740819" sldId="276"/>
            <ac:spMk id="3" creationId="{9CCCE164-9C00-4FD1-A1B6-17E9683B23C1}"/>
          </ac:spMkLst>
        </pc:spChg>
        <pc:spChg chg="add del">
          <ac:chgData name="EDISON ACHALMA" userId="b1ecd61295a042a9" providerId="LiveId" clId="{88A5158C-08D0-452E-AB95-AC057D20D3DA}" dt="2021-07-19T17:42:50.685" v="585" actId="26606"/>
          <ac:spMkLst>
            <pc:docMk/>
            <pc:sldMk cId="2363740819" sldId="276"/>
            <ac:spMk id="9" creationId="{738F59A4-4431-460D-8E49-6E65C189A566}"/>
          </ac:spMkLst>
        </pc:spChg>
        <pc:spChg chg="add del">
          <ac:chgData name="EDISON ACHALMA" userId="b1ecd61295a042a9" providerId="LiveId" clId="{88A5158C-08D0-452E-AB95-AC057D20D3DA}" dt="2021-07-19T17:43:03.664" v="589" actId="26606"/>
          <ac:spMkLst>
            <pc:docMk/>
            <pc:sldMk cId="2363740819" sldId="276"/>
            <ac:spMk id="13" creationId="{4C36B8C5-0DEB-41B5-911D-572E2E835E3C}"/>
          </ac:spMkLst>
        </pc:spChg>
        <pc:spChg chg="add del">
          <ac:chgData name="EDISON ACHALMA" userId="b1ecd61295a042a9" providerId="LiveId" clId="{88A5158C-08D0-452E-AB95-AC057D20D3DA}" dt="2021-07-19T17:42:52.922" v="587" actId="26606"/>
          <ac:spMkLst>
            <pc:docMk/>
            <pc:sldMk cId="2363740819" sldId="276"/>
            <ac:spMk id="15" creationId="{738F59A4-4431-460D-8E49-6E65C189A566}"/>
          </ac:spMkLst>
        </pc:spChg>
        <pc:spChg chg="add del">
          <ac:chgData name="EDISON ACHALMA" userId="b1ecd61295a042a9" providerId="LiveId" clId="{88A5158C-08D0-452E-AB95-AC057D20D3DA}" dt="2021-07-19T17:43:03.664" v="589" actId="26606"/>
          <ac:spMkLst>
            <pc:docMk/>
            <pc:sldMk cId="2363740819" sldId="276"/>
            <ac:spMk id="19" creationId="{84325C15-4820-4911-B66E-A5F917CFAE58}"/>
          </ac:spMkLst>
        </pc:spChg>
        <pc:spChg chg="add del">
          <ac:chgData name="EDISON ACHALMA" userId="b1ecd61295a042a9" providerId="LiveId" clId="{88A5158C-08D0-452E-AB95-AC057D20D3DA}" dt="2021-07-19T17:43:03.664" v="589" actId="26606"/>
          <ac:spMkLst>
            <pc:docMk/>
            <pc:sldMk cId="2363740819" sldId="276"/>
            <ac:spMk id="20" creationId="{E5F17139-31EE-46AC-B04F-DBBD852DD6CB}"/>
          </ac:spMkLst>
        </pc:spChg>
        <pc:spChg chg="add del">
          <ac:chgData name="EDISON ACHALMA" userId="b1ecd61295a042a9" providerId="LiveId" clId="{88A5158C-08D0-452E-AB95-AC057D20D3DA}" dt="2021-07-19T17:43:03.664" v="589" actId="26606"/>
          <ac:spMkLst>
            <pc:docMk/>
            <pc:sldMk cId="2363740819" sldId="276"/>
            <ac:spMk id="21" creationId="{AAD42DD4-86F6-4FD2-869F-32D35E310CF6}"/>
          </ac:spMkLst>
        </pc:spChg>
        <pc:spChg chg="add del">
          <ac:chgData name="EDISON ACHALMA" userId="b1ecd61295a042a9" providerId="LiveId" clId="{88A5158C-08D0-452E-AB95-AC057D20D3DA}" dt="2021-07-19T17:43:03.664" v="589" actId="26606"/>
          <ac:spMkLst>
            <pc:docMk/>
            <pc:sldMk cId="2363740819" sldId="276"/>
            <ac:spMk id="22" creationId="{B5DC987A-A8C7-4C23-9BF5-33E9F6F21DCB}"/>
          </ac:spMkLst>
        </pc:spChg>
        <pc:spChg chg="add del">
          <ac:chgData name="EDISON ACHALMA" userId="b1ecd61295a042a9" providerId="LiveId" clId="{88A5158C-08D0-452E-AB95-AC057D20D3DA}" dt="2021-07-19T17:43:03.664" v="589" actId="26606"/>
          <ac:spMkLst>
            <pc:docMk/>
            <pc:sldMk cId="2363740819" sldId="276"/>
            <ac:spMk id="23" creationId="{F213F2CF-C6DF-4CE1-A6F0-E3B1BFBB0B23}"/>
          </ac:spMkLst>
        </pc:spChg>
        <pc:spChg chg="add del">
          <ac:chgData name="EDISON ACHALMA" userId="b1ecd61295a042a9" providerId="LiveId" clId="{88A5158C-08D0-452E-AB95-AC057D20D3DA}" dt="2021-07-19T17:43:19.480" v="591" actId="26606"/>
          <ac:spMkLst>
            <pc:docMk/>
            <pc:sldMk cId="2363740819" sldId="276"/>
            <ac:spMk id="31" creationId="{31293F9B-599E-4871-A414-757225FA346A}"/>
          </ac:spMkLst>
        </pc:spChg>
        <pc:spChg chg="add del">
          <ac:chgData name="EDISON ACHALMA" userId="b1ecd61295a042a9" providerId="LiveId" clId="{88A5158C-08D0-452E-AB95-AC057D20D3DA}" dt="2021-07-19T17:43:19.480" v="591" actId="26606"/>
          <ac:spMkLst>
            <pc:docMk/>
            <pc:sldMk cId="2363740819" sldId="276"/>
            <ac:spMk id="32" creationId="{E5F17139-31EE-46AC-B04F-DBBD852DD6CB}"/>
          </ac:spMkLst>
        </pc:spChg>
        <pc:spChg chg="add del">
          <ac:chgData name="EDISON ACHALMA" userId="b1ecd61295a042a9" providerId="LiveId" clId="{88A5158C-08D0-452E-AB95-AC057D20D3DA}" dt="2021-07-19T17:43:22.093" v="593" actId="26606"/>
          <ac:spMkLst>
            <pc:docMk/>
            <pc:sldMk cId="2363740819" sldId="276"/>
            <ac:spMk id="41" creationId="{A4AC5506-6312-4701-8D3C-40187889A947}"/>
          </ac:spMkLst>
        </pc:spChg>
        <pc:spChg chg="add del">
          <ac:chgData name="EDISON ACHALMA" userId="b1ecd61295a042a9" providerId="LiveId" clId="{88A5158C-08D0-452E-AB95-AC057D20D3DA}" dt="2021-07-19T17:45:21.901" v="607" actId="26606"/>
          <ac:spMkLst>
            <pc:docMk/>
            <pc:sldMk cId="2363740819" sldId="276"/>
            <ac:spMk id="43" creationId="{AB45A142-4255-493C-8284-5D566C121B10}"/>
          </ac:spMkLst>
        </pc:spChg>
        <pc:spChg chg="add del">
          <ac:chgData name="EDISON ACHALMA" userId="b1ecd61295a042a9" providerId="LiveId" clId="{88A5158C-08D0-452E-AB95-AC057D20D3DA}" dt="2021-07-19T17:45:21.653" v="606" actId="26606"/>
          <ac:spMkLst>
            <pc:docMk/>
            <pc:sldMk cId="2363740819" sldId="276"/>
            <ac:spMk id="49" creationId="{71CFE9EA-50D8-4028-BE42-DC2D813BEA66}"/>
          </ac:spMkLst>
        </pc:spChg>
        <pc:spChg chg="add">
          <ac:chgData name="EDISON ACHALMA" userId="b1ecd61295a042a9" providerId="LiveId" clId="{88A5158C-08D0-452E-AB95-AC057D20D3DA}" dt="2021-07-19T17:45:21.901" v="607" actId="26606"/>
          <ac:spMkLst>
            <pc:docMk/>
            <pc:sldMk cId="2363740819" sldId="276"/>
            <ac:spMk id="53" creationId="{9FBE36BD-9903-4FB5-BBE7-1023D7F73E70}"/>
          </ac:spMkLst>
        </pc:spChg>
        <pc:spChg chg="add">
          <ac:chgData name="EDISON ACHALMA" userId="b1ecd61295a042a9" providerId="LiveId" clId="{88A5158C-08D0-452E-AB95-AC057D20D3DA}" dt="2021-07-19T17:45:21.901" v="607" actId="26606"/>
          <ac:spMkLst>
            <pc:docMk/>
            <pc:sldMk cId="2363740819" sldId="276"/>
            <ac:spMk id="54" creationId="{E5F17139-31EE-46AC-B04F-DBBD852DD6CB}"/>
          </ac:spMkLst>
        </pc:spChg>
        <pc:spChg chg="add">
          <ac:chgData name="EDISON ACHALMA" userId="b1ecd61295a042a9" providerId="LiveId" clId="{88A5158C-08D0-452E-AB95-AC057D20D3DA}" dt="2021-07-19T17:45:21.901" v="607" actId="26606"/>
          <ac:spMkLst>
            <pc:docMk/>
            <pc:sldMk cId="2363740819" sldId="276"/>
            <ac:spMk id="58" creationId="{49E0A0BC-3EE4-4453-9522-08FF2DE30DFB}"/>
          </ac:spMkLst>
        </pc:spChg>
        <pc:grpChg chg="add del">
          <ac:chgData name="EDISON ACHALMA" userId="b1ecd61295a042a9" providerId="LiveId" clId="{88A5158C-08D0-452E-AB95-AC057D20D3DA}" dt="2021-07-19T17:42:50.685" v="585" actId="26606"/>
          <ac:grpSpMkLst>
            <pc:docMk/>
            <pc:sldMk cId="2363740819" sldId="276"/>
            <ac:grpSpMk id="11" creationId="{8A919B9C-5C01-47E4-B2F2-45F589208ABF}"/>
          </ac:grpSpMkLst>
        </pc:grpChg>
        <pc:grpChg chg="add del">
          <ac:chgData name="EDISON ACHALMA" userId="b1ecd61295a042a9" providerId="LiveId" clId="{88A5158C-08D0-452E-AB95-AC057D20D3DA}" dt="2021-07-19T17:42:52.922" v="587" actId="26606"/>
          <ac:grpSpMkLst>
            <pc:docMk/>
            <pc:sldMk cId="2363740819" sldId="276"/>
            <ac:grpSpMk id="16" creationId="{8A919B9C-5C01-47E4-B2F2-45F589208ABF}"/>
          </ac:grpSpMkLst>
        </pc:grpChg>
        <pc:grpChg chg="add del">
          <ac:chgData name="EDISON ACHALMA" userId="b1ecd61295a042a9" providerId="LiveId" clId="{88A5158C-08D0-452E-AB95-AC057D20D3DA}" dt="2021-07-19T17:43:19.480" v="591" actId="26606"/>
          <ac:grpSpMkLst>
            <pc:docMk/>
            <pc:sldMk cId="2363740819" sldId="276"/>
            <ac:grpSpMk id="17" creationId="{71A8B53C-ED2D-4081-AC0C-F87A9D4B3AFD}"/>
          </ac:grpSpMkLst>
        </pc:grpChg>
        <pc:grpChg chg="add del">
          <ac:chgData name="EDISON ACHALMA" userId="b1ecd61295a042a9" providerId="LiveId" clId="{88A5158C-08D0-452E-AB95-AC057D20D3DA}" dt="2021-07-19T17:43:19.480" v="591" actId="26606"/>
          <ac:grpSpMkLst>
            <pc:docMk/>
            <pc:sldMk cId="2363740819" sldId="276"/>
            <ac:grpSpMk id="33" creationId="{53883AA7-7F86-41F8-A1D8-06E9886E7632}"/>
          </ac:grpSpMkLst>
        </pc:grpChg>
        <pc:grpChg chg="add">
          <ac:chgData name="EDISON ACHALMA" userId="b1ecd61295a042a9" providerId="LiveId" clId="{88A5158C-08D0-452E-AB95-AC057D20D3DA}" dt="2021-07-19T17:45:21.901" v="607" actId="26606"/>
          <ac:grpSpMkLst>
            <pc:docMk/>
            <pc:sldMk cId="2363740819" sldId="276"/>
            <ac:grpSpMk id="55" creationId="{02F2FE29-ACE9-4B61-B5CF-CFA19F7500B6}"/>
          </ac:grpSpMkLst>
        </pc:grpChg>
        <pc:graphicFrameChg chg="add mod modGraphic">
          <ac:chgData name="EDISON ACHALMA" userId="b1ecd61295a042a9" providerId="LiveId" clId="{88A5158C-08D0-452E-AB95-AC057D20D3DA}" dt="2021-07-19T17:45:21.901" v="607" actId="26606"/>
          <ac:graphicFrameMkLst>
            <pc:docMk/>
            <pc:sldMk cId="2363740819" sldId="276"/>
            <ac:graphicFrameMk id="4" creationId="{DAF579A8-F97C-4465-B829-62881D30FACF}"/>
          </ac:graphicFrameMkLst>
        </pc:graphicFrameChg>
        <pc:cxnChg chg="add del">
          <ac:chgData name="EDISON ACHALMA" userId="b1ecd61295a042a9" providerId="LiveId" clId="{88A5158C-08D0-452E-AB95-AC057D20D3DA}" dt="2021-07-19T17:45:21.901" v="607" actId="26606"/>
          <ac:cxnSpMkLst>
            <pc:docMk/>
            <pc:sldMk cId="2363740819" sldId="276"/>
            <ac:cxnSpMk id="44" creationId="{38FB9660-F42F-4313-BBC4-47C007FE484C}"/>
          </ac:cxnSpMkLst>
        </pc:cxnChg>
        <pc:cxnChg chg="add del">
          <ac:chgData name="EDISON ACHALMA" userId="b1ecd61295a042a9" providerId="LiveId" clId="{88A5158C-08D0-452E-AB95-AC057D20D3DA}" dt="2021-07-19T17:45:21.653" v="606" actId="26606"/>
          <ac:cxnSpMkLst>
            <pc:docMk/>
            <pc:sldMk cId="2363740819" sldId="276"/>
            <ac:cxnSpMk id="51" creationId="{9A218DD6-0CC7-465B-B80F-747F97B4021F}"/>
          </ac:cxnSpMkLst>
        </pc:cxnChg>
      </pc:sldChg>
      <pc:sldChg chg="addSp delSp modSp new mod setBg setClrOvrMap">
        <pc:chgData name="EDISON ACHALMA" userId="b1ecd61295a042a9" providerId="LiveId" clId="{88A5158C-08D0-452E-AB95-AC057D20D3DA}" dt="2021-07-19T17:44:44.840" v="604" actId="207"/>
        <pc:sldMkLst>
          <pc:docMk/>
          <pc:sldMk cId="1751875422" sldId="277"/>
        </pc:sldMkLst>
        <pc:spChg chg="mod">
          <ac:chgData name="EDISON ACHALMA" userId="b1ecd61295a042a9" providerId="LiveId" clId="{88A5158C-08D0-452E-AB95-AC057D20D3DA}" dt="2021-07-19T17:44:07.542" v="598" actId="26606"/>
          <ac:spMkLst>
            <pc:docMk/>
            <pc:sldMk cId="1751875422" sldId="277"/>
            <ac:spMk id="2" creationId="{5F2B317F-3DCC-4E80-AC37-2342FBCA3A50}"/>
          </ac:spMkLst>
        </pc:spChg>
        <pc:spChg chg="del">
          <ac:chgData name="EDISON ACHALMA" userId="b1ecd61295a042a9" providerId="LiveId" clId="{88A5158C-08D0-452E-AB95-AC057D20D3DA}" dt="2021-07-19T17:44:00.661" v="595"/>
          <ac:spMkLst>
            <pc:docMk/>
            <pc:sldMk cId="1751875422" sldId="277"/>
            <ac:spMk id="3" creationId="{25D036A6-582E-404B-9223-07900919CB8E}"/>
          </ac:spMkLst>
        </pc:spChg>
        <pc:spChg chg="add del">
          <ac:chgData name="EDISON ACHALMA" userId="b1ecd61295a042a9" providerId="LiveId" clId="{88A5158C-08D0-452E-AB95-AC057D20D3DA}" dt="2021-07-19T17:44:07.372" v="597" actId="26606"/>
          <ac:spMkLst>
            <pc:docMk/>
            <pc:sldMk cId="1751875422" sldId="277"/>
            <ac:spMk id="9" creationId="{AB45A142-4255-493C-8284-5D566C121B10}"/>
          </ac:spMkLst>
        </pc:spChg>
        <pc:spChg chg="add">
          <ac:chgData name="EDISON ACHALMA" userId="b1ecd61295a042a9" providerId="LiveId" clId="{88A5158C-08D0-452E-AB95-AC057D20D3DA}" dt="2021-07-19T17:44:07.542" v="598" actId="26606"/>
          <ac:spMkLst>
            <pc:docMk/>
            <pc:sldMk cId="1751875422" sldId="277"/>
            <ac:spMk id="13" creationId="{8537B233-9CDD-4A90-AABB-A8963DEE4FBC}"/>
          </ac:spMkLst>
        </pc:spChg>
        <pc:graphicFrameChg chg="add mod modGraphic">
          <ac:chgData name="EDISON ACHALMA" userId="b1ecd61295a042a9" providerId="LiveId" clId="{88A5158C-08D0-452E-AB95-AC057D20D3DA}" dt="2021-07-19T17:44:44.840" v="604" actId="207"/>
          <ac:graphicFrameMkLst>
            <pc:docMk/>
            <pc:sldMk cId="1751875422" sldId="277"/>
            <ac:graphicFrameMk id="4" creationId="{22273689-602C-4224-BAB5-68FB54695155}"/>
          </ac:graphicFrameMkLst>
        </pc:graphicFrameChg>
        <pc:cxnChg chg="add del">
          <ac:chgData name="EDISON ACHALMA" userId="b1ecd61295a042a9" providerId="LiveId" clId="{88A5158C-08D0-452E-AB95-AC057D20D3DA}" dt="2021-07-19T17:44:07.372" v="597" actId="26606"/>
          <ac:cxnSpMkLst>
            <pc:docMk/>
            <pc:sldMk cId="1751875422" sldId="277"/>
            <ac:cxnSpMk id="11" creationId="{38FB9660-F42F-4313-BBC4-47C007FE484C}"/>
          </ac:cxnSpMkLst>
        </pc:cxnChg>
        <pc:cxnChg chg="add">
          <ac:chgData name="EDISON ACHALMA" userId="b1ecd61295a042a9" providerId="LiveId" clId="{88A5158C-08D0-452E-AB95-AC057D20D3DA}" dt="2021-07-19T17:44:07.542" v="598" actId="26606"/>
          <ac:cxnSpMkLst>
            <pc:docMk/>
            <pc:sldMk cId="1751875422" sldId="277"/>
            <ac:cxnSpMk id="14" creationId="{040575EE-C594-4566-BC00-663004E52AB5}"/>
          </ac:cxnSpMkLst>
        </pc:cxnChg>
      </pc:sldChg>
      <pc:sldChg chg="add">
        <pc:chgData name="EDISON ACHALMA" userId="b1ecd61295a042a9" providerId="LiveId" clId="{88A5158C-08D0-452E-AB95-AC057D20D3DA}" dt="2021-07-19T21:12:48.234" v="622"/>
        <pc:sldMkLst>
          <pc:docMk/>
          <pc:sldMk cId="3322823218" sldId="278"/>
        </pc:sldMkLst>
      </pc:sldChg>
      <pc:sldChg chg="modSp add mod">
        <pc:chgData name="EDISON ACHALMA" userId="b1ecd61295a042a9" providerId="LiveId" clId="{88A5158C-08D0-452E-AB95-AC057D20D3DA}" dt="2021-07-19T21:28:30.746" v="638" actId="27636"/>
        <pc:sldMkLst>
          <pc:docMk/>
          <pc:sldMk cId="3481553270" sldId="279"/>
        </pc:sldMkLst>
        <pc:spChg chg="mod">
          <ac:chgData name="EDISON ACHALMA" userId="b1ecd61295a042a9" providerId="LiveId" clId="{88A5158C-08D0-452E-AB95-AC057D20D3DA}" dt="2021-07-19T21:28:30.745" v="637" actId="27636"/>
          <ac:spMkLst>
            <pc:docMk/>
            <pc:sldMk cId="3481553270" sldId="279"/>
            <ac:spMk id="3" creationId="{06F83ED5-D28C-4B1C-BB39-C1308D0222F9}"/>
          </ac:spMkLst>
        </pc:spChg>
        <pc:spChg chg="mod">
          <ac:chgData name="EDISON ACHALMA" userId="b1ecd61295a042a9" providerId="LiveId" clId="{88A5158C-08D0-452E-AB95-AC057D20D3DA}" dt="2021-07-19T21:28:30.746" v="638" actId="27636"/>
          <ac:spMkLst>
            <pc:docMk/>
            <pc:sldMk cId="3481553270" sldId="279"/>
            <ac:spMk id="5" creationId="{A268C77E-9B9C-4D7B-ACF9-5EA644342C44}"/>
          </ac:spMkLst>
        </pc:spChg>
      </pc:sldChg>
      <pc:sldChg chg="add">
        <pc:chgData name="EDISON ACHALMA" userId="b1ecd61295a042a9" providerId="LiveId" clId="{88A5158C-08D0-452E-AB95-AC057D20D3DA}" dt="2021-07-19T21:28:30.622" v="636"/>
        <pc:sldMkLst>
          <pc:docMk/>
          <pc:sldMk cId="3781137646" sldId="280"/>
        </pc:sldMkLst>
      </pc:sldChg>
      <pc:sldChg chg="modSp add mod">
        <pc:chgData name="EDISON ACHALMA" userId="b1ecd61295a042a9" providerId="LiveId" clId="{88A5158C-08D0-452E-AB95-AC057D20D3DA}" dt="2021-07-19T21:28:30.772" v="639" actId="27636"/>
        <pc:sldMkLst>
          <pc:docMk/>
          <pc:sldMk cId="1889222453" sldId="281"/>
        </pc:sldMkLst>
        <pc:spChg chg="mod">
          <ac:chgData name="EDISON ACHALMA" userId="b1ecd61295a042a9" providerId="LiveId" clId="{88A5158C-08D0-452E-AB95-AC057D20D3DA}" dt="2021-07-19T21:28:30.772" v="639" actId="27636"/>
          <ac:spMkLst>
            <pc:docMk/>
            <pc:sldMk cId="1889222453" sldId="281"/>
            <ac:spMk id="8" creationId="{A2F49403-26D2-4B1B-A4B6-4C94F34F23AB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b1ecd61295a042a9/Documentos/Classroom/Evaluaci&#243;n%20Privada%20de%20Proyectos/Collaboration%20Space/Group%20Project%201.%20Estampado%20de%20Polos%20Personalizados%202.0/Estampado%20de%20Polos%20Personalizados%202.0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https://d.docs.live.net/b1ecd61295a042a9/Documentos/Classroom/Evaluaci&#243;n%20Privada%20de%20Proyectos/Collaboration%20Space/Group%20Project%201.%20Estampado%20de%20Polos%20Personalizados%202.0/Estampado%20de%20Polos%20Personalizados%202.0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O"/>
              <a:t>Punto de equilibrio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'[Estampado de Polos Personalizados 2.0.xlsx]Punto de Equilibrio'!$C$4</c:f>
              <c:strCache>
                <c:ptCount val="1"/>
                <c:pt idx="0">
                  <c:v>COSTO FIJO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'[Estampado de Polos Personalizados 2.0.xlsx]Punto de Equilibrio'!$B$5:$B$21</c:f>
              <c:numCache>
                <c:formatCode>0</c:formatCode>
                <c:ptCount val="17"/>
                <c:pt idx="0">
                  <c:v>0</c:v>
                </c:pt>
                <c:pt idx="1">
                  <c:v>100</c:v>
                </c:pt>
                <c:pt idx="2">
                  <c:v>125</c:v>
                </c:pt>
                <c:pt idx="3">
                  <c:v>150</c:v>
                </c:pt>
                <c:pt idx="4">
                  <c:v>154.71376274307448</c:v>
                </c:pt>
                <c:pt idx="5">
                  <c:v>300</c:v>
                </c:pt>
                <c:pt idx="6">
                  <c:v>334</c:v>
                </c:pt>
                <c:pt idx="7">
                  <c:v>339</c:v>
                </c:pt>
                <c:pt idx="8">
                  <c:v>341</c:v>
                </c:pt>
                <c:pt idx="9">
                  <c:v>354</c:v>
                </c:pt>
                <c:pt idx="10">
                  <c:v>443</c:v>
                </c:pt>
                <c:pt idx="11">
                  <c:v>364</c:v>
                </c:pt>
                <c:pt idx="12">
                  <c:v>414</c:v>
                </c:pt>
                <c:pt idx="13">
                  <c:v>314</c:v>
                </c:pt>
                <c:pt idx="14">
                  <c:v>444</c:v>
                </c:pt>
                <c:pt idx="15">
                  <c:v>384</c:v>
                </c:pt>
                <c:pt idx="16">
                  <c:v>337</c:v>
                </c:pt>
              </c:numCache>
            </c:numRef>
          </c:xVal>
          <c:yVal>
            <c:numRef>
              <c:f>'[Estampado de Polos Personalizados 2.0.xlsx]Punto de Equilibrio'!$C$5:$C$21</c:f>
              <c:numCache>
                <c:formatCode>0.00</c:formatCode>
                <c:ptCount val="17"/>
                <c:pt idx="0">
                  <c:v>4411.7145158730164</c:v>
                </c:pt>
                <c:pt idx="1">
                  <c:v>4411.7145158730164</c:v>
                </c:pt>
                <c:pt idx="2">
                  <c:v>4411.7145158730164</c:v>
                </c:pt>
                <c:pt idx="3">
                  <c:v>4411.7145158730164</c:v>
                </c:pt>
                <c:pt idx="4">
                  <c:v>4411.7145158730164</c:v>
                </c:pt>
                <c:pt idx="5">
                  <c:v>4411.7145158730164</c:v>
                </c:pt>
                <c:pt idx="6">
                  <c:v>4411.7145158730164</c:v>
                </c:pt>
                <c:pt idx="7">
                  <c:v>4411.7145158730164</c:v>
                </c:pt>
                <c:pt idx="8">
                  <c:v>4411.7145158730164</c:v>
                </c:pt>
                <c:pt idx="9">
                  <c:v>4411.7145158730164</c:v>
                </c:pt>
                <c:pt idx="10">
                  <c:v>4411.7145158730164</c:v>
                </c:pt>
                <c:pt idx="11">
                  <c:v>4411.7145158730164</c:v>
                </c:pt>
                <c:pt idx="12">
                  <c:v>4411.7145158730164</c:v>
                </c:pt>
                <c:pt idx="13">
                  <c:v>4411.7145158730164</c:v>
                </c:pt>
                <c:pt idx="14">
                  <c:v>4411.7145158730164</c:v>
                </c:pt>
                <c:pt idx="15">
                  <c:v>4411.7145158730164</c:v>
                </c:pt>
                <c:pt idx="16">
                  <c:v>4411.7145158730164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500-4737-AAE8-F8AF42DB2BFD}"/>
            </c:ext>
          </c:extLst>
        </c:ser>
        <c:ser>
          <c:idx val="2"/>
          <c:order val="1"/>
          <c:tx>
            <c:strRef>
              <c:f>'[Estampado de Polos Personalizados 2.0.xlsx]Punto de Equilibrio'!$E$4</c:f>
              <c:strCache>
                <c:ptCount val="1"/>
                <c:pt idx="0">
                  <c:v>COSTO TOTAL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'[Estampado de Polos Personalizados 2.0.xlsx]Punto de Equilibrio'!$B$5:$B$21</c:f>
              <c:numCache>
                <c:formatCode>0</c:formatCode>
                <c:ptCount val="17"/>
                <c:pt idx="0">
                  <c:v>0</c:v>
                </c:pt>
                <c:pt idx="1">
                  <c:v>100</c:v>
                </c:pt>
                <c:pt idx="2">
                  <c:v>125</c:v>
                </c:pt>
                <c:pt idx="3">
                  <c:v>150</c:v>
                </c:pt>
                <c:pt idx="4">
                  <c:v>154.71376274307448</c:v>
                </c:pt>
                <c:pt idx="5">
                  <c:v>300</c:v>
                </c:pt>
                <c:pt idx="6">
                  <c:v>334</c:v>
                </c:pt>
                <c:pt idx="7">
                  <c:v>339</c:v>
                </c:pt>
                <c:pt idx="8">
                  <c:v>341</c:v>
                </c:pt>
                <c:pt idx="9">
                  <c:v>354</c:v>
                </c:pt>
                <c:pt idx="10">
                  <c:v>443</c:v>
                </c:pt>
                <c:pt idx="11">
                  <c:v>364</c:v>
                </c:pt>
                <c:pt idx="12">
                  <c:v>414</c:v>
                </c:pt>
                <c:pt idx="13">
                  <c:v>314</c:v>
                </c:pt>
                <c:pt idx="14">
                  <c:v>444</c:v>
                </c:pt>
                <c:pt idx="15">
                  <c:v>384</c:v>
                </c:pt>
                <c:pt idx="16">
                  <c:v>337</c:v>
                </c:pt>
              </c:numCache>
            </c:numRef>
          </c:xVal>
          <c:yVal>
            <c:numRef>
              <c:f>'[Estampado de Polos Personalizados 2.0.xlsx]Punto de Equilibrio'!$E$5:$E$21</c:f>
              <c:numCache>
                <c:formatCode>0.00</c:formatCode>
                <c:ptCount val="17"/>
                <c:pt idx="0">
                  <c:v>4411.7145158730164</c:v>
                </c:pt>
                <c:pt idx="1">
                  <c:v>6860.1811825396835</c:v>
                </c:pt>
                <c:pt idx="2">
                  <c:v>7472.2978492063494</c:v>
                </c:pt>
                <c:pt idx="3">
                  <c:v>8084.4145158730162</c:v>
                </c:pt>
                <c:pt idx="4">
                  <c:v>8199.8294253829481</c:v>
                </c:pt>
                <c:pt idx="5">
                  <c:v>11757.114515873016</c:v>
                </c:pt>
                <c:pt idx="6">
                  <c:v>12589.593182539684</c:v>
                </c:pt>
                <c:pt idx="7">
                  <c:v>12712.016515873016</c:v>
                </c:pt>
                <c:pt idx="8">
                  <c:v>12760.985849206349</c:v>
                </c:pt>
                <c:pt idx="9">
                  <c:v>13079.286515873016</c:v>
                </c:pt>
                <c:pt idx="10">
                  <c:v>15258.42184920635</c:v>
                </c:pt>
                <c:pt idx="11">
                  <c:v>13324.133182539683</c:v>
                </c:pt>
                <c:pt idx="12">
                  <c:v>14548.366515873016</c:v>
                </c:pt>
                <c:pt idx="13">
                  <c:v>12099.899849206349</c:v>
                </c:pt>
                <c:pt idx="14">
                  <c:v>15282.906515873015</c:v>
                </c:pt>
                <c:pt idx="15">
                  <c:v>13813.826515873016</c:v>
                </c:pt>
                <c:pt idx="16">
                  <c:v>12663.047182539683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4500-4737-AAE8-F8AF42DB2BFD}"/>
            </c:ext>
          </c:extLst>
        </c:ser>
        <c:ser>
          <c:idx val="3"/>
          <c:order val="2"/>
          <c:tx>
            <c:strRef>
              <c:f>'[Estampado de Polos Personalizados 2.0.xlsx]Punto de Equilibrio'!$F$4</c:f>
              <c:strCache>
                <c:ptCount val="1"/>
                <c:pt idx="0">
                  <c:v>INGRESO TOTAL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'[Estampado de Polos Personalizados 2.0.xlsx]Punto de Equilibrio'!$B$5:$B$21</c:f>
              <c:numCache>
                <c:formatCode>0</c:formatCode>
                <c:ptCount val="17"/>
                <c:pt idx="0">
                  <c:v>0</c:v>
                </c:pt>
                <c:pt idx="1">
                  <c:v>100</c:v>
                </c:pt>
                <c:pt idx="2">
                  <c:v>125</c:v>
                </c:pt>
                <c:pt idx="3">
                  <c:v>150</c:v>
                </c:pt>
                <c:pt idx="4">
                  <c:v>154.71376274307448</c:v>
                </c:pt>
                <c:pt idx="5">
                  <c:v>300</c:v>
                </c:pt>
                <c:pt idx="6">
                  <c:v>334</c:v>
                </c:pt>
                <c:pt idx="7">
                  <c:v>339</c:v>
                </c:pt>
                <c:pt idx="8">
                  <c:v>341</c:v>
                </c:pt>
                <c:pt idx="9">
                  <c:v>354</c:v>
                </c:pt>
                <c:pt idx="10">
                  <c:v>443</c:v>
                </c:pt>
                <c:pt idx="11">
                  <c:v>364</c:v>
                </c:pt>
                <c:pt idx="12">
                  <c:v>414</c:v>
                </c:pt>
                <c:pt idx="13">
                  <c:v>314</c:v>
                </c:pt>
                <c:pt idx="14">
                  <c:v>444</c:v>
                </c:pt>
                <c:pt idx="15">
                  <c:v>384</c:v>
                </c:pt>
                <c:pt idx="16">
                  <c:v>337</c:v>
                </c:pt>
              </c:numCache>
            </c:numRef>
          </c:xVal>
          <c:yVal>
            <c:numRef>
              <c:f>'[Estampado de Polos Personalizados 2.0.xlsx]Punto de Equilibrio'!$F$5:$F$21</c:f>
              <c:numCache>
                <c:formatCode>0.00</c:formatCode>
                <c:ptCount val="17"/>
                <c:pt idx="0">
                  <c:v>0</c:v>
                </c:pt>
                <c:pt idx="1">
                  <c:v>5300</c:v>
                </c:pt>
                <c:pt idx="2">
                  <c:v>6625</c:v>
                </c:pt>
                <c:pt idx="3">
                  <c:v>7950</c:v>
                </c:pt>
                <c:pt idx="4">
                  <c:v>8199.8294253829481</c:v>
                </c:pt>
                <c:pt idx="5">
                  <c:v>15900</c:v>
                </c:pt>
                <c:pt idx="6">
                  <c:v>17702</c:v>
                </c:pt>
                <c:pt idx="7">
                  <c:v>17967</c:v>
                </c:pt>
                <c:pt idx="8">
                  <c:v>18073</c:v>
                </c:pt>
                <c:pt idx="9">
                  <c:v>18762</c:v>
                </c:pt>
                <c:pt idx="10">
                  <c:v>23479</c:v>
                </c:pt>
                <c:pt idx="11">
                  <c:v>19292</c:v>
                </c:pt>
                <c:pt idx="12">
                  <c:v>21942</c:v>
                </c:pt>
                <c:pt idx="13">
                  <c:v>16642</c:v>
                </c:pt>
                <c:pt idx="14">
                  <c:v>23532</c:v>
                </c:pt>
                <c:pt idx="15">
                  <c:v>20352</c:v>
                </c:pt>
                <c:pt idx="16">
                  <c:v>17861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4500-4737-AAE8-F8AF42DB2B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596358016"/>
        <c:axId val="-1596360192"/>
      </c:scatterChart>
      <c:valAx>
        <c:axId val="-1596358016"/>
        <c:scaling>
          <c:orientation val="minMax"/>
          <c:max val="45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-1596360192"/>
        <c:crosses val="autoZero"/>
        <c:crossBetween val="midCat"/>
      </c:valAx>
      <c:valAx>
        <c:axId val="-1596360192"/>
        <c:scaling>
          <c:orientation val="minMax"/>
          <c:max val="18000"/>
          <c:min val="-1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-159635801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'[Estampado de Polos Personalizados 2.0.xlsx]Estado de Resultados'!$I$5:$I$11</cx:f>
        <cx:lvl ptCount="7">
          <cx:pt idx="0">VENTAS</cx:pt>
          <cx:pt idx="1">Retención IGV</cx:pt>
          <cx:pt idx="2">COMPRAS</cx:pt>
          <cx:pt idx="3">Costos de producción</cx:pt>
          <cx:pt idx="4">Gastos Operativos</cx:pt>
          <cx:pt idx="5">IGV de compras</cx:pt>
          <cx:pt idx="6">PAGO DE IGV</cx:pt>
        </cx:lvl>
      </cx:strDim>
      <cx:numDim type="val">
        <cx:f>'[Estampado de Polos Personalizados 2.0.xlsx]Estado de Resultados'!$J$5:$J$11</cx:f>
        <cx:lvl ptCount="7" formatCode="0.00">
          <cx:pt idx="0">196560</cx:pt>
          <cx:pt idx="1">35380.799999999996</cx:pt>
          <cx:pt idx="2">15997.17619047619</cx:pt>
          <cx:pt idx="3">4237.1761904761897</cx:pt>
          <cx:pt idx="4">11760</cx:pt>
          <cx:pt idx="5">2879.4917142857139</cx:pt>
          <cx:pt idx="6">32501.30828571428</cx:pt>
        </cx:lvl>
      </cx:numDim>
    </cx:data>
    <cx:data id="1">
      <cx:strDim type="cat">
        <cx:f>'[Estampado de Polos Personalizados 2.0.xlsx]Estado de Resultados'!$I$5:$I$11</cx:f>
        <cx:lvl ptCount="7">
          <cx:pt idx="0">VENTAS</cx:pt>
          <cx:pt idx="1">Retención IGV</cx:pt>
          <cx:pt idx="2">COMPRAS</cx:pt>
          <cx:pt idx="3">Costos de producción</cx:pt>
          <cx:pt idx="4">Gastos Operativos</cx:pt>
          <cx:pt idx="5">IGV de compras</cx:pt>
          <cx:pt idx="6">PAGO DE IGV</cx:pt>
        </cx:lvl>
      </cx:strDim>
      <cx:numDim type="val">
        <cx:f>'[Estampado de Polos Personalizados 2.0.xlsx]Estado de Resultados'!$K$5:$K$11</cx:f>
        <cx:lvl ptCount="7" formatCode="0.00">
          <cx:pt idx="0">231860.13986013987</cx:pt>
          <cx:pt idx="1">41734.825174825171</cx:pt>
          <cx:pt idx="2">15997.17619047619</cx:pt>
          <cx:pt idx="3">4237.1761904761897</cx:pt>
          <cx:pt idx="4">11760</cx:pt>
          <cx:pt idx="5">2879.4917142857139</cx:pt>
          <cx:pt idx="6">38855.333460539456</cx:pt>
        </cx:lvl>
      </cx:numDim>
    </cx:data>
    <cx:data id="2">
      <cx:strDim type="cat">
        <cx:f>'[Estampado de Polos Personalizados 2.0.xlsx]Estado de Resultados'!$I$5:$I$11</cx:f>
        <cx:lvl ptCount="7">
          <cx:pt idx="0">VENTAS</cx:pt>
          <cx:pt idx="1">Retención IGV</cx:pt>
          <cx:pt idx="2">COMPRAS</cx:pt>
          <cx:pt idx="3">Costos de producción</cx:pt>
          <cx:pt idx="4">Gastos Operativos</cx:pt>
          <cx:pt idx="5">IGV de compras</cx:pt>
          <cx:pt idx="6">PAGO DE IGV</cx:pt>
        </cx:lvl>
      </cx:strDim>
      <cx:numDim type="val">
        <cx:f>'[Estampado de Polos Personalizados 2.0.xlsx]Estado de Resultados'!$L$5:$L$11</cx:f>
        <cx:lvl ptCount="7" formatCode="0.00">
          <cx:pt idx="0">267160.27972027974</cx:pt>
          <cx:pt idx="1">48088.850349650354</cx:pt>
          <cx:pt idx="2">15997.17619047619</cx:pt>
          <cx:pt idx="3">4237.1761904761897</cx:pt>
          <cx:pt idx="4">11760</cx:pt>
          <cx:pt idx="5">2879.4917142857139</cx:pt>
          <cx:pt idx="6">45209.358635364639</cx:pt>
        </cx:lvl>
      </cx:numDim>
    </cx:data>
    <cx:data id="3">
      <cx:strDim type="cat">
        <cx:f>'[Estampado de Polos Personalizados 2.0.xlsx]Estado de Resultados'!$I$5:$I$11</cx:f>
        <cx:lvl ptCount="7">
          <cx:pt idx="0">VENTAS</cx:pt>
          <cx:pt idx="1">Retención IGV</cx:pt>
          <cx:pt idx="2">COMPRAS</cx:pt>
          <cx:pt idx="3">Costos de producción</cx:pt>
          <cx:pt idx="4">Gastos Operativos</cx:pt>
          <cx:pt idx="5">IGV de compras</cx:pt>
          <cx:pt idx="6">PAGO DE IGV</cx:pt>
        </cx:lvl>
      </cx:strDim>
      <cx:numDim type="val">
        <cx:f>'[Estampado de Polos Personalizados 2.0.xlsx]Estado de Resultados'!$M$5:$M$11</cx:f>
        <cx:lvl ptCount="7" formatCode="0.00">
          <cx:pt idx="0">302460.41958041966</cx:pt>
          <cx:pt idx="1">54442.875524475538</cx:pt>
          <cx:pt idx="2">15997.17619047619</cx:pt>
          <cx:pt idx="3">4237.1761904761897</cx:pt>
          <cx:pt idx="4">11760</cx:pt>
          <cx:pt idx="5">2879.4917142857139</cx:pt>
          <cx:pt idx="6">51563.383810189822</cx:pt>
        </cx:lvl>
      </cx:numDim>
    </cx:data>
    <cx:data id="4">
      <cx:strDim type="cat">
        <cx:f>'[Estampado de Polos Personalizados 2.0.xlsx]Estado de Resultados'!$I$5:$I$11</cx:f>
        <cx:lvl ptCount="7">
          <cx:pt idx="0">VENTAS</cx:pt>
          <cx:pt idx="1">Retención IGV</cx:pt>
          <cx:pt idx="2">COMPRAS</cx:pt>
          <cx:pt idx="3">Costos de producción</cx:pt>
          <cx:pt idx="4">Gastos Operativos</cx:pt>
          <cx:pt idx="5">IGV de compras</cx:pt>
          <cx:pt idx="6">PAGO DE IGV</cx:pt>
        </cx:lvl>
      </cx:strDim>
      <cx:numDim type="val">
        <cx:f>'[Estampado de Polos Personalizados 2.0.xlsx]Estado de Resultados'!$N$5:$N$11</cx:f>
        <cx:lvl ptCount="7" formatCode="0.00">
          <cx:pt idx="0">337760.55944055953</cx:pt>
          <cx:pt idx="1">60796.900699300713</cx:pt>
          <cx:pt idx="2">15997.17619047619</cx:pt>
          <cx:pt idx="3">4237.1761904761897</cx:pt>
          <cx:pt idx="4">11760</cx:pt>
          <cx:pt idx="5">2879.4917142857139</cx:pt>
          <cx:pt idx="6">57917.408985014998</cx:pt>
        </cx:lvl>
      </cx:numDim>
    </cx:data>
  </cx:chartData>
  <cx:chart>
    <cx:plotArea>
      <cx:plotAreaRegion>
        <cx:series layoutId="funnel" uniqueId="{4BCFBDB6-8517-4AA2-AA31-A1ADBF1487FA}" formatIdx="0">
          <cx:tx>
            <cx:txData>
              <cx:f>'[Estampado de Polos Personalizados 2.0.xlsx]Estado de Resultados'!$J$4</cx:f>
              <cx:v>AÑO 1</cx:v>
            </cx:txData>
          </cx:tx>
          <cx:dataLabels>
            <cx:visibility seriesName="0" categoryName="0" value="1"/>
          </cx:dataLabels>
          <cx:dataId val="0"/>
        </cx:series>
        <cx:series layoutId="funnel" hidden="1" uniqueId="{D4FF1A1E-D419-4166-AA1C-EC0E6C21A9F9}" formatIdx="1">
          <cx:tx>
            <cx:txData>
              <cx:f>'[Estampado de Polos Personalizados 2.0.xlsx]Estado de Resultados'!$K$4</cx:f>
              <cx:v>AÑO 2</cx:v>
            </cx:txData>
          </cx:tx>
          <cx:dataLabels>
            <cx:visibility seriesName="0" categoryName="0" value="1"/>
          </cx:dataLabels>
          <cx:dataId val="1"/>
        </cx:series>
        <cx:series layoutId="funnel" hidden="1" uniqueId="{1B24F87C-B4FA-45ED-8DA0-C30DB91BF9FD}" formatIdx="2">
          <cx:tx>
            <cx:txData>
              <cx:f>'[Estampado de Polos Personalizados 2.0.xlsx]Estado de Resultados'!$L$4</cx:f>
              <cx:v>AÑO 3</cx:v>
            </cx:txData>
          </cx:tx>
          <cx:dataLabels>
            <cx:visibility seriesName="0" categoryName="0" value="1"/>
          </cx:dataLabels>
          <cx:dataId val="2"/>
        </cx:series>
        <cx:series layoutId="funnel" hidden="1" uniqueId="{826720A2-793C-4683-A603-2CAE80A52044}" formatIdx="3">
          <cx:tx>
            <cx:txData>
              <cx:f>'[Estampado de Polos Personalizados 2.0.xlsx]Estado de Resultados'!$M$4</cx:f>
              <cx:v>AÑO 4</cx:v>
            </cx:txData>
          </cx:tx>
          <cx:dataLabels>
            <cx:visibility seriesName="0" categoryName="0" value="1"/>
          </cx:dataLabels>
          <cx:dataId val="3"/>
        </cx:series>
        <cx:series layoutId="funnel" hidden="1" uniqueId="{5B701D23-C012-493F-90BF-7E6F71085C56}" formatIdx="4">
          <cx:tx>
            <cx:txData>
              <cx:f>'[Estampado de Polos Personalizados 2.0.xlsx]Estado de Resultados'!$N$4</cx:f>
              <cx:v>AÑO 5</cx:v>
            </cx:txData>
          </cx:tx>
          <cx:dataLabels>
            <cx:visibility seriesName="0" categoryName="0" value="1"/>
          </cx:dataLabels>
          <cx:dataId val="4"/>
        </cx:series>
      </cx:plotAreaRegion>
      <cx:axis id="0">
        <cx:catScaling gapWidth="0.0599999987"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39734E-1798-4D34-A810-50F8032DB905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PE"/>
        </a:p>
      </dgm:t>
    </dgm:pt>
    <dgm:pt modelId="{70ABDED3-3C04-42CC-A0D4-309179FE0EAB}">
      <dgm:prSet phldrT="[Texto]" custT="1"/>
      <dgm:spPr/>
      <dgm:t>
        <a:bodyPr/>
        <a:lstStyle/>
        <a:p>
          <a:r>
            <a:rPr lang="es-MX" sz="3200" dirty="0"/>
            <a:t>Personería Jurídica</a:t>
          </a:r>
          <a:endParaRPr lang="es-PE" sz="3200" dirty="0"/>
        </a:p>
      </dgm:t>
    </dgm:pt>
    <dgm:pt modelId="{61096076-471F-4D40-A00E-D4CEDBC6A0CF}" type="parTrans" cxnId="{7870F185-3AB5-4E16-B469-11B674186EE0}">
      <dgm:prSet/>
      <dgm:spPr/>
      <dgm:t>
        <a:bodyPr/>
        <a:lstStyle/>
        <a:p>
          <a:endParaRPr lang="es-PE" sz="3200"/>
        </a:p>
      </dgm:t>
    </dgm:pt>
    <dgm:pt modelId="{F6CC4D8A-B0B7-47D3-8EAE-03C39091425E}" type="sibTrans" cxnId="{7870F185-3AB5-4E16-B469-11B674186EE0}">
      <dgm:prSet/>
      <dgm:spPr/>
      <dgm:t>
        <a:bodyPr/>
        <a:lstStyle/>
        <a:p>
          <a:endParaRPr lang="es-PE" sz="3200"/>
        </a:p>
      </dgm:t>
    </dgm:pt>
    <dgm:pt modelId="{85922F3A-ABEC-4E88-B2B2-EF46B20527DB}">
      <dgm:prSet phldrT="[Texto]" custT="1"/>
      <dgm:spPr/>
      <dgm:t>
        <a:bodyPr/>
        <a:lstStyle/>
        <a:p>
          <a:r>
            <a:rPr lang="es-MX" sz="3200" dirty="0"/>
            <a:t>S.A.C</a:t>
          </a:r>
          <a:endParaRPr lang="es-PE" sz="3200" dirty="0"/>
        </a:p>
      </dgm:t>
    </dgm:pt>
    <dgm:pt modelId="{9E6A5931-2A74-440F-A83E-3FA98EC7B96F}" type="parTrans" cxnId="{28550B31-E9FE-4885-8E1B-6204E3628B71}">
      <dgm:prSet/>
      <dgm:spPr/>
      <dgm:t>
        <a:bodyPr/>
        <a:lstStyle/>
        <a:p>
          <a:endParaRPr lang="es-PE" sz="3200"/>
        </a:p>
      </dgm:t>
    </dgm:pt>
    <dgm:pt modelId="{7AE2F5DE-6C8C-4700-B5A0-4891C73F8BAA}" type="sibTrans" cxnId="{28550B31-E9FE-4885-8E1B-6204E3628B71}">
      <dgm:prSet/>
      <dgm:spPr/>
      <dgm:t>
        <a:bodyPr/>
        <a:lstStyle/>
        <a:p>
          <a:endParaRPr lang="es-PE" sz="3200"/>
        </a:p>
      </dgm:t>
    </dgm:pt>
    <dgm:pt modelId="{D8754CE1-E4EA-485D-8A98-4290976A6E99}">
      <dgm:prSet phldrT="[Texto]" custT="1"/>
      <dgm:spPr/>
      <dgm:t>
        <a:bodyPr/>
        <a:lstStyle/>
        <a:p>
          <a:r>
            <a:rPr lang="es-MX" sz="3200" dirty="0"/>
            <a:t>Microempresa</a:t>
          </a:r>
          <a:endParaRPr lang="es-PE" sz="3200" dirty="0"/>
        </a:p>
      </dgm:t>
    </dgm:pt>
    <dgm:pt modelId="{12FFA607-447B-43D3-8644-081E630066F3}" type="parTrans" cxnId="{A0586820-5101-4010-9FDE-676C751DCEC7}">
      <dgm:prSet/>
      <dgm:spPr/>
      <dgm:t>
        <a:bodyPr/>
        <a:lstStyle/>
        <a:p>
          <a:endParaRPr lang="es-PE" sz="3200"/>
        </a:p>
      </dgm:t>
    </dgm:pt>
    <dgm:pt modelId="{0172B21B-0306-456C-98CD-40E697319E4C}" type="sibTrans" cxnId="{A0586820-5101-4010-9FDE-676C751DCEC7}">
      <dgm:prSet/>
      <dgm:spPr/>
      <dgm:t>
        <a:bodyPr/>
        <a:lstStyle/>
        <a:p>
          <a:endParaRPr lang="es-PE" sz="3200"/>
        </a:p>
      </dgm:t>
    </dgm:pt>
    <dgm:pt modelId="{7DC08A07-7F18-496D-B137-1A4399C3D3A6}">
      <dgm:prSet phldrT="[Texto]" custT="1"/>
      <dgm:spPr/>
      <dgm:t>
        <a:bodyPr/>
        <a:lstStyle/>
        <a:p>
          <a:r>
            <a:rPr lang="es-MX" sz="3200" dirty="0"/>
            <a:t>RER</a:t>
          </a:r>
          <a:endParaRPr lang="es-PE" sz="3200" dirty="0"/>
        </a:p>
      </dgm:t>
    </dgm:pt>
    <dgm:pt modelId="{9D5E4339-4638-4DCB-A8D4-F46C5DE31B7B}" type="parTrans" cxnId="{CA7E87D4-AC16-4D7C-8458-510427DCE521}">
      <dgm:prSet/>
      <dgm:spPr/>
      <dgm:t>
        <a:bodyPr/>
        <a:lstStyle/>
        <a:p>
          <a:endParaRPr lang="es-PE" sz="3200"/>
        </a:p>
      </dgm:t>
    </dgm:pt>
    <dgm:pt modelId="{435FB116-8C8E-4235-BD39-0155A682981A}" type="sibTrans" cxnId="{CA7E87D4-AC16-4D7C-8458-510427DCE521}">
      <dgm:prSet/>
      <dgm:spPr/>
      <dgm:t>
        <a:bodyPr/>
        <a:lstStyle/>
        <a:p>
          <a:endParaRPr lang="es-PE" sz="3200"/>
        </a:p>
      </dgm:t>
    </dgm:pt>
    <dgm:pt modelId="{ED8C4A26-EF34-45CB-93EB-F4864333DD78}" type="pres">
      <dgm:prSet presAssocID="{9C39734E-1798-4D34-A810-50F8032DB905}" presName="diagram" presStyleCnt="0">
        <dgm:presLayoutVars>
          <dgm:dir/>
          <dgm:resizeHandles val="exact"/>
        </dgm:presLayoutVars>
      </dgm:prSet>
      <dgm:spPr/>
    </dgm:pt>
    <dgm:pt modelId="{A9BBA351-19BB-48DB-BD52-5A4895FB5F83}" type="pres">
      <dgm:prSet presAssocID="{70ABDED3-3C04-42CC-A0D4-309179FE0EAB}" presName="node" presStyleLbl="node1" presStyleIdx="0" presStyleCnt="4">
        <dgm:presLayoutVars>
          <dgm:bulletEnabled val="1"/>
        </dgm:presLayoutVars>
      </dgm:prSet>
      <dgm:spPr/>
    </dgm:pt>
    <dgm:pt modelId="{EA12A37B-57D8-451B-92E9-C6F1B27C1A7F}" type="pres">
      <dgm:prSet presAssocID="{F6CC4D8A-B0B7-47D3-8EAE-03C39091425E}" presName="sibTrans" presStyleCnt="0"/>
      <dgm:spPr/>
    </dgm:pt>
    <dgm:pt modelId="{E497B26E-FD18-4DE4-9FB3-216C24FD2400}" type="pres">
      <dgm:prSet presAssocID="{85922F3A-ABEC-4E88-B2B2-EF46B20527DB}" presName="node" presStyleLbl="node1" presStyleIdx="1" presStyleCnt="4">
        <dgm:presLayoutVars>
          <dgm:bulletEnabled val="1"/>
        </dgm:presLayoutVars>
      </dgm:prSet>
      <dgm:spPr/>
    </dgm:pt>
    <dgm:pt modelId="{CE4172C3-3158-4FCD-B7C1-5BC3C04BE1FC}" type="pres">
      <dgm:prSet presAssocID="{7AE2F5DE-6C8C-4700-B5A0-4891C73F8BAA}" presName="sibTrans" presStyleCnt="0"/>
      <dgm:spPr/>
    </dgm:pt>
    <dgm:pt modelId="{CC40B079-886D-46B1-81A4-DF57708BD452}" type="pres">
      <dgm:prSet presAssocID="{D8754CE1-E4EA-485D-8A98-4290976A6E99}" presName="node" presStyleLbl="node1" presStyleIdx="2" presStyleCnt="4">
        <dgm:presLayoutVars>
          <dgm:bulletEnabled val="1"/>
        </dgm:presLayoutVars>
      </dgm:prSet>
      <dgm:spPr/>
    </dgm:pt>
    <dgm:pt modelId="{1D7F3116-2227-4762-BFD8-3B92A827FB82}" type="pres">
      <dgm:prSet presAssocID="{0172B21B-0306-456C-98CD-40E697319E4C}" presName="sibTrans" presStyleCnt="0"/>
      <dgm:spPr/>
    </dgm:pt>
    <dgm:pt modelId="{80657F27-F39B-402E-B8B7-61D823CEA3C4}" type="pres">
      <dgm:prSet presAssocID="{7DC08A07-7F18-496D-B137-1A4399C3D3A6}" presName="node" presStyleLbl="node1" presStyleIdx="3" presStyleCnt="4">
        <dgm:presLayoutVars>
          <dgm:bulletEnabled val="1"/>
        </dgm:presLayoutVars>
      </dgm:prSet>
      <dgm:spPr/>
    </dgm:pt>
  </dgm:ptLst>
  <dgm:cxnLst>
    <dgm:cxn modelId="{A0586820-5101-4010-9FDE-676C751DCEC7}" srcId="{9C39734E-1798-4D34-A810-50F8032DB905}" destId="{D8754CE1-E4EA-485D-8A98-4290976A6E99}" srcOrd="2" destOrd="0" parTransId="{12FFA607-447B-43D3-8644-081E630066F3}" sibTransId="{0172B21B-0306-456C-98CD-40E697319E4C}"/>
    <dgm:cxn modelId="{6DF8B724-4A01-4352-9226-06573B2F446F}" type="presOf" srcId="{7DC08A07-7F18-496D-B137-1A4399C3D3A6}" destId="{80657F27-F39B-402E-B8B7-61D823CEA3C4}" srcOrd="0" destOrd="0" presId="urn:microsoft.com/office/officeart/2005/8/layout/default"/>
    <dgm:cxn modelId="{28550B31-E9FE-4885-8E1B-6204E3628B71}" srcId="{9C39734E-1798-4D34-A810-50F8032DB905}" destId="{85922F3A-ABEC-4E88-B2B2-EF46B20527DB}" srcOrd="1" destOrd="0" parTransId="{9E6A5931-2A74-440F-A83E-3FA98EC7B96F}" sibTransId="{7AE2F5DE-6C8C-4700-B5A0-4891C73F8BAA}"/>
    <dgm:cxn modelId="{5C7BBE7C-5E41-493B-90E0-5A03A51215ED}" type="presOf" srcId="{9C39734E-1798-4D34-A810-50F8032DB905}" destId="{ED8C4A26-EF34-45CB-93EB-F4864333DD78}" srcOrd="0" destOrd="0" presId="urn:microsoft.com/office/officeart/2005/8/layout/default"/>
    <dgm:cxn modelId="{7870F185-3AB5-4E16-B469-11B674186EE0}" srcId="{9C39734E-1798-4D34-A810-50F8032DB905}" destId="{70ABDED3-3C04-42CC-A0D4-309179FE0EAB}" srcOrd="0" destOrd="0" parTransId="{61096076-471F-4D40-A00E-D4CEDBC6A0CF}" sibTransId="{F6CC4D8A-B0B7-47D3-8EAE-03C39091425E}"/>
    <dgm:cxn modelId="{DA7796AF-F48F-482D-8DA1-FAF2C6D47556}" type="presOf" srcId="{D8754CE1-E4EA-485D-8A98-4290976A6E99}" destId="{CC40B079-886D-46B1-81A4-DF57708BD452}" srcOrd="0" destOrd="0" presId="urn:microsoft.com/office/officeart/2005/8/layout/default"/>
    <dgm:cxn modelId="{A14F5AB3-EA74-4968-B95E-5F17C4AAC7EC}" type="presOf" srcId="{85922F3A-ABEC-4E88-B2B2-EF46B20527DB}" destId="{E497B26E-FD18-4DE4-9FB3-216C24FD2400}" srcOrd="0" destOrd="0" presId="urn:microsoft.com/office/officeart/2005/8/layout/default"/>
    <dgm:cxn modelId="{BAAFCCBF-53E3-4D74-98A9-9618F1B42E3E}" type="presOf" srcId="{70ABDED3-3C04-42CC-A0D4-309179FE0EAB}" destId="{A9BBA351-19BB-48DB-BD52-5A4895FB5F83}" srcOrd="0" destOrd="0" presId="urn:microsoft.com/office/officeart/2005/8/layout/default"/>
    <dgm:cxn modelId="{CA7E87D4-AC16-4D7C-8458-510427DCE521}" srcId="{9C39734E-1798-4D34-A810-50F8032DB905}" destId="{7DC08A07-7F18-496D-B137-1A4399C3D3A6}" srcOrd="3" destOrd="0" parTransId="{9D5E4339-4638-4DCB-A8D4-F46C5DE31B7B}" sibTransId="{435FB116-8C8E-4235-BD39-0155A682981A}"/>
    <dgm:cxn modelId="{454F4EAD-21C1-442A-9AE4-D22A274A7ED8}" type="presParOf" srcId="{ED8C4A26-EF34-45CB-93EB-F4864333DD78}" destId="{A9BBA351-19BB-48DB-BD52-5A4895FB5F83}" srcOrd="0" destOrd="0" presId="urn:microsoft.com/office/officeart/2005/8/layout/default"/>
    <dgm:cxn modelId="{EB9D328F-F08F-4719-A5DE-C1674FCB300B}" type="presParOf" srcId="{ED8C4A26-EF34-45CB-93EB-F4864333DD78}" destId="{EA12A37B-57D8-451B-92E9-C6F1B27C1A7F}" srcOrd="1" destOrd="0" presId="urn:microsoft.com/office/officeart/2005/8/layout/default"/>
    <dgm:cxn modelId="{C435E6D4-9C9E-4F66-AAB3-90C35E51B011}" type="presParOf" srcId="{ED8C4A26-EF34-45CB-93EB-F4864333DD78}" destId="{E497B26E-FD18-4DE4-9FB3-216C24FD2400}" srcOrd="2" destOrd="0" presId="urn:microsoft.com/office/officeart/2005/8/layout/default"/>
    <dgm:cxn modelId="{A974C556-0A5F-4772-ABCD-BC1B0A9900DC}" type="presParOf" srcId="{ED8C4A26-EF34-45CB-93EB-F4864333DD78}" destId="{CE4172C3-3158-4FCD-B7C1-5BC3C04BE1FC}" srcOrd="3" destOrd="0" presId="urn:microsoft.com/office/officeart/2005/8/layout/default"/>
    <dgm:cxn modelId="{BE7F8C96-CB22-49D4-8841-14CA602A3A8D}" type="presParOf" srcId="{ED8C4A26-EF34-45CB-93EB-F4864333DD78}" destId="{CC40B079-886D-46B1-81A4-DF57708BD452}" srcOrd="4" destOrd="0" presId="urn:microsoft.com/office/officeart/2005/8/layout/default"/>
    <dgm:cxn modelId="{6D357492-A4AE-4F08-9287-699539A8EE6B}" type="presParOf" srcId="{ED8C4A26-EF34-45CB-93EB-F4864333DD78}" destId="{1D7F3116-2227-4762-BFD8-3B92A827FB82}" srcOrd="5" destOrd="0" presId="urn:microsoft.com/office/officeart/2005/8/layout/default"/>
    <dgm:cxn modelId="{D5407D32-70C5-45B6-9A65-AD0A1EA8843A}" type="presParOf" srcId="{ED8C4A26-EF34-45CB-93EB-F4864333DD78}" destId="{80657F27-F39B-402E-B8B7-61D823CEA3C4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BBA351-19BB-48DB-BD52-5A4895FB5F83}">
      <dsp:nvSpPr>
        <dsp:cNvPr id="0" name=""/>
        <dsp:cNvSpPr/>
      </dsp:nvSpPr>
      <dsp:spPr>
        <a:xfrm>
          <a:off x="713" y="624648"/>
          <a:ext cx="2781742" cy="166904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Personería Jurídica</a:t>
          </a:r>
          <a:endParaRPr lang="es-PE" sz="3200" kern="1200" dirty="0"/>
        </a:p>
      </dsp:txBody>
      <dsp:txXfrm>
        <a:off x="713" y="624648"/>
        <a:ext cx="2781742" cy="1669045"/>
      </dsp:txXfrm>
    </dsp:sp>
    <dsp:sp modelId="{E497B26E-FD18-4DE4-9FB3-216C24FD2400}">
      <dsp:nvSpPr>
        <dsp:cNvPr id="0" name=""/>
        <dsp:cNvSpPr/>
      </dsp:nvSpPr>
      <dsp:spPr>
        <a:xfrm>
          <a:off x="3060630" y="624648"/>
          <a:ext cx="2781742" cy="1669045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S.A.C</a:t>
          </a:r>
          <a:endParaRPr lang="es-PE" sz="3200" kern="1200" dirty="0"/>
        </a:p>
      </dsp:txBody>
      <dsp:txXfrm>
        <a:off x="3060630" y="624648"/>
        <a:ext cx="2781742" cy="1669045"/>
      </dsp:txXfrm>
    </dsp:sp>
    <dsp:sp modelId="{CC40B079-886D-46B1-81A4-DF57708BD452}">
      <dsp:nvSpPr>
        <dsp:cNvPr id="0" name=""/>
        <dsp:cNvSpPr/>
      </dsp:nvSpPr>
      <dsp:spPr>
        <a:xfrm>
          <a:off x="713" y="2571868"/>
          <a:ext cx="2781742" cy="1669045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Microempresa</a:t>
          </a:r>
          <a:endParaRPr lang="es-PE" sz="3200" kern="1200" dirty="0"/>
        </a:p>
      </dsp:txBody>
      <dsp:txXfrm>
        <a:off x="713" y="2571868"/>
        <a:ext cx="2781742" cy="1669045"/>
      </dsp:txXfrm>
    </dsp:sp>
    <dsp:sp modelId="{80657F27-F39B-402E-B8B7-61D823CEA3C4}">
      <dsp:nvSpPr>
        <dsp:cNvPr id="0" name=""/>
        <dsp:cNvSpPr/>
      </dsp:nvSpPr>
      <dsp:spPr>
        <a:xfrm>
          <a:off x="3060630" y="2571868"/>
          <a:ext cx="2781742" cy="1669045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RER</a:t>
          </a:r>
          <a:endParaRPr lang="es-PE" sz="3200" kern="1200" dirty="0"/>
        </a:p>
      </dsp:txBody>
      <dsp:txXfrm>
        <a:off x="3060630" y="2571868"/>
        <a:ext cx="2781742" cy="16690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wma>
</file>

<file path=ppt/media/media3.wma>
</file>

<file path=ppt/media/media4.wma>
</file>

<file path=ppt/media/media5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699D85-E69E-4FFE-9A75-B2CE44FC3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A25604-E9D8-45AB-818F-B5096E1A03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4AB677-C6A1-4ED6-8576-2DD06E962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44FE2E-1FB2-4A1F-AA25-A9FA961F9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930E88-C4E1-4F5E-B3A9-20DCC61E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6126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436D83-7D1D-4B16-A447-C70CE283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7B029E2-99E0-48B0-85D6-FE26346C5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01F67F-0D0F-4FD4-A830-9853373FD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EC2ADD-0F14-471A-80DF-54B5D6844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BDC9E17-D0CE-44DF-9AE8-B91F49652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0993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B88842A-708B-4F48-B9E2-D018C78250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760E927-242A-4BF9-81A4-49EBD3C4E0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C8B39F-C163-4BF6-B109-C89A5DB0F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4529808-1DB0-4A15-9CF4-4F5495DE1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CF7B33E-B74A-4520-A0C3-A1A5F136D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317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C8772F-075A-42D1-B819-C8ECB7619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7C8D71-D671-4795-9F0D-FF632DB45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E6FB45-CF6E-436C-9DFA-FE3AB49F8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6468166-751E-409B-A07F-BFFD9E2E6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C6FE9-6122-42DD-B856-BB4DA83B3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8681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39B416-03AD-4F90-BE5B-ABBAF5103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4B47917-F3B3-45C5-9CAF-872E35AF5A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AA7D749-B1C2-4297-8412-53ACD59A1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738F4E-0929-4B69-9CC4-51A348A00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C01725-9DA1-4517-B720-0A057239D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8368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F5D863-589B-4A41-9411-439CB33DA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CB7039-6134-4144-AA47-DBD0E8C527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44906E1-985F-4CA0-BC21-F9316E6A15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12C3957-B700-4A54-A064-8BCFBA961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5C37830-514D-4EA9-B33D-EA74D38D9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F33C307-1C06-44D1-BCDD-5422D05FA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9921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5A64ED-2885-4C7D-AE24-B788AD975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011C90-E040-4CEF-8134-49327B3C5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AAB554-9360-4907-B2EC-2D5983B28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CA4284B-AA4B-4736-A7C2-389727C381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29EF7AF-6873-467D-8C29-51FB540220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70128B1-58C6-44AF-8D35-ACDECD00D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0233A72-6EC2-4D81-97D2-CFB071CB0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1A4A30-D38D-44A5-AD7C-6F3320DC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7166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B016DD-4095-4B6A-9F12-C6B582C6F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9BE1B2B-6F40-41B9-BBF2-AC4932C6B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5956FC3-54B8-4CC0-ADE7-177B33EC0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F5B14B0-BABC-49D9-9139-FCF77AF69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066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F74F172-55FB-47E0-B6D1-3C744293C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4C8C4BA-4714-4A8E-90F5-3068458BA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E69F41D-E001-48C6-AB98-1368428B0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6407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FFF5B1-765B-43E1-ACB5-18E3CC7DC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E2F946-A0F2-41D4-A76A-4DB7A1F91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772EE9A-5DF1-45D9-A664-423CB3A0F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1332B6A-6601-48CA-9E84-65F59D519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1A59C9C-AFCE-4BD4-9B89-B7CA262DA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82D717-C5A2-4A8A-AAEC-1F5755F63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9777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0F96B5-CCC1-441E-88CB-24075E628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D353AFB-E335-44A6-BF16-DCEB5E5377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C8E648B-C1F7-42F8-BF25-398C531FA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9A06D45-A6C3-40B0-BF7F-786A57344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E32436F-6498-470D-B3C2-F8D309BE5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1D230B-F47A-4D28-AFB8-4D72513AA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0306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9A01BE6-462C-4DAC-BEA5-3AAAB6CAF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3FB3BF5-2B79-4D54-B958-B49632ADC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B9304B-A968-4706-BB2B-602EDFE617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C5F3E-3FCB-47BF-838C-BDAC84B8ED94}" type="datetimeFigureOut">
              <a:rPr lang="es-ES" smtClean="0"/>
              <a:t>19/07/2021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23C3DA-4A8F-4570-AA4B-B2D8E5B4B5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422697-C9BE-4817-BA56-9F144784A8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10ABAB-0763-456A-8FC7-D23F9E43579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5056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7.m4a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media" Target="../media/media14.m4a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4" Type="http://schemas.openxmlformats.org/officeDocument/2006/relationships/audio" Target="../media/media14.m4a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media" Target="../media/media16.m4a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6.m4a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1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480270" y="201289"/>
            <a:ext cx="9720072" cy="1388533"/>
          </a:xfrm>
        </p:spPr>
        <p:txBody>
          <a:bodyPr>
            <a:noAutofit/>
          </a:bodyPr>
          <a:lstStyle/>
          <a:p>
            <a:pPr algn="ctr"/>
            <a:r>
              <a:rPr lang="es-PE" sz="2400" b="1" dirty="0">
                <a:latin typeface="+mn-lt"/>
              </a:rPr>
              <a:t>UNIVERSIDAD NACIONAL DE SAN CRISTÓBAL DE HUAMANGA </a:t>
            </a:r>
            <a:br>
              <a:rPr lang="en-US" sz="2400" b="1" dirty="0">
                <a:latin typeface="+mn-lt"/>
              </a:rPr>
            </a:br>
            <a:r>
              <a:rPr lang="es-PE" sz="2400" b="1" dirty="0">
                <a:latin typeface="+mn-lt"/>
              </a:rPr>
              <a:t>“FACULTAD DE CIENCIAS ECONÓMICAS, ADMINISTRATIVAS Y CONTABLES” </a:t>
            </a:r>
            <a:br>
              <a:rPr lang="en-US" sz="2400" b="1" dirty="0">
                <a:latin typeface="+mn-lt"/>
              </a:rPr>
            </a:br>
            <a:r>
              <a:rPr lang="es-PE" sz="2400" b="1" dirty="0">
                <a:latin typeface="+mn-lt"/>
              </a:rPr>
              <a:t>ESCUELA PROFESIONAL DE ECONOMÍA</a:t>
            </a:r>
            <a:endParaRPr lang="en-US" sz="2400" b="1" dirty="0">
              <a:latin typeface="+mn-lt"/>
            </a:endParaRPr>
          </a:p>
        </p:txBody>
      </p:sp>
      <p:pic>
        <p:nvPicPr>
          <p:cNvPr id="5" name="Picture 1"/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297" y="1908192"/>
            <a:ext cx="3180045" cy="3982568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1111653" y="1821984"/>
            <a:ext cx="6620935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0"/>
              </a:rPr>
              <a:t>ESTAMPADO DE POLOS PERSONALIZADOS</a:t>
            </a:r>
          </a:p>
          <a:p>
            <a:pPr algn="ctr"/>
            <a:endParaRPr lang="es-PE" sz="2400" b="1" dirty="0">
              <a:solidFill>
                <a:schemeClr val="tx1">
                  <a:lumMod val="75000"/>
                  <a:lumOff val="25000"/>
                </a:schemeClr>
              </a:solidFill>
              <a:latin typeface="Gill Sans Ultra Bold" panose="020B0A02020104020203" pitchFamily="34" charset="0"/>
            </a:endParaRPr>
          </a:p>
          <a:p>
            <a:r>
              <a:rPr lang="es-PE" sz="2400" dirty="0">
                <a:solidFill>
                  <a:srgbClr val="7030A0"/>
                </a:solidFill>
                <a:latin typeface="Gill Sans Ultra Bold" panose="020B0A02020104020203" pitchFamily="34" charset="0"/>
              </a:rPr>
              <a:t>FORMULADORES:</a:t>
            </a:r>
            <a:endParaRPr lang="en-US" sz="2400" dirty="0">
              <a:solidFill>
                <a:srgbClr val="7030A0"/>
              </a:solidFill>
              <a:latin typeface="Gill Sans Ultra Bold" panose="020B0A02020104020203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0"/>
              </a:rPr>
              <a:t>ACHALMA MENDOZA, Elmer Edison.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Gill Sans Ultra Bold" panose="020B0A02020104020203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0"/>
              </a:rPr>
              <a:t>ALCA AYME, Yudith Carolina.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Gill Sans Ultra Bold" panose="020B0A02020104020203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0"/>
              </a:rPr>
              <a:t>GUTIÉRREZ LUCANA, Diana Virginia.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Gill Sans Ultra Bold" panose="020B0A02020104020203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0"/>
              </a:rPr>
              <a:t>HUAMÁN CENTENO, Kely Daysi.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Gill Sans Ultra Bold" panose="020B0A02020104020203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0"/>
              </a:rPr>
              <a:t>HUIZA QUISPE, Brenda Sofía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Gill Sans Ultra Bold" panose="020B0A02020104020203" pitchFamily="34" charset="0"/>
            </a:endParaRPr>
          </a:p>
        </p:txBody>
      </p:sp>
      <p:pic>
        <p:nvPicPr>
          <p:cNvPr id="2050" name="Picture 2" descr="School - Escuela Profesional de Economía-UNSCH | |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11" y="108034"/>
            <a:ext cx="1466766" cy="1466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udio 8">
            <a:hlinkClick r:id="" action="ppaction://media"/>
            <a:extLst>
              <a:ext uri="{FF2B5EF4-FFF2-40B4-BE49-F238E27FC236}">
                <a16:creationId xmlns:a16="http://schemas.microsoft.com/office/drawing/2014/main" id="{C35200CA-C524-489A-AFF0-414EE46B9C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86"/>
    </mc:Choice>
    <mc:Fallback xmlns="">
      <p:transition spd="slow" advTm="16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2B317F-3DCC-4E80-AC37-2342FBCA3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18457"/>
            <a:ext cx="3322317" cy="29758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Presupuesto de gastos</a:t>
            </a:r>
          </a:p>
        </p:txBody>
      </p:sp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63566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22273689-602C-4224-BAB5-68FB546951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5096051"/>
              </p:ext>
            </p:extLst>
          </p:nvPr>
        </p:nvGraphicFramePr>
        <p:xfrm>
          <a:off x="5344678" y="1208762"/>
          <a:ext cx="6436550" cy="5435726"/>
        </p:xfrm>
        <a:graphic>
          <a:graphicData uri="http://schemas.openxmlformats.org/drawingml/2006/table">
            <a:tbl>
              <a:tblPr/>
              <a:tblGrid>
                <a:gridCol w="2242816">
                  <a:extLst>
                    <a:ext uri="{9D8B030D-6E8A-4147-A177-3AD203B41FA5}">
                      <a16:colId xmlns:a16="http://schemas.microsoft.com/office/drawing/2014/main" val="3400829397"/>
                    </a:ext>
                  </a:extLst>
                </a:gridCol>
                <a:gridCol w="849845">
                  <a:extLst>
                    <a:ext uri="{9D8B030D-6E8A-4147-A177-3AD203B41FA5}">
                      <a16:colId xmlns:a16="http://schemas.microsoft.com/office/drawing/2014/main" val="636492965"/>
                    </a:ext>
                  </a:extLst>
                </a:gridCol>
                <a:gridCol w="975269">
                  <a:extLst>
                    <a:ext uri="{9D8B030D-6E8A-4147-A177-3AD203B41FA5}">
                      <a16:colId xmlns:a16="http://schemas.microsoft.com/office/drawing/2014/main" val="2350076665"/>
                    </a:ext>
                  </a:extLst>
                </a:gridCol>
                <a:gridCol w="1247023">
                  <a:extLst>
                    <a:ext uri="{9D8B030D-6E8A-4147-A177-3AD203B41FA5}">
                      <a16:colId xmlns:a16="http://schemas.microsoft.com/office/drawing/2014/main" val="3180374043"/>
                    </a:ext>
                  </a:extLst>
                </a:gridCol>
                <a:gridCol w="1121597">
                  <a:extLst>
                    <a:ext uri="{9D8B030D-6E8A-4147-A177-3AD203B41FA5}">
                      <a16:colId xmlns:a16="http://schemas.microsoft.com/office/drawing/2014/main" val="3554271320"/>
                    </a:ext>
                  </a:extLst>
                </a:gridCol>
              </a:tblGrid>
              <a:tr h="456545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RUBRO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VALOR UNITARIO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UNIDAD REQUERIDA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UNIDAD DE MEDIDA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COSTO TOTAL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146037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GASTOS DE ADMINISTRACIÓN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5964433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Gerente General*</a:t>
                      </a:r>
                      <a:endParaRPr lang="es-ES" sz="22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1215.00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Mensual/8hrs/d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1215.00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0054713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Contador*</a:t>
                      </a:r>
                      <a:endParaRPr lang="es-ES" sz="22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945.00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Mensual/8hrs/d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945.00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5504442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Energía eléctrica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50.00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Horas /mes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50.00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146417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Teléfono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30.00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Horas /mes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30.00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3747349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Internet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60.00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Horas /mes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60.00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7159864"/>
                  </a:ext>
                </a:extLst>
              </a:tr>
              <a:tr h="456545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 dirty="0">
                          <a:solidFill>
                            <a:schemeClr val="bg1"/>
                          </a:solidFill>
                          <a:effectLst/>
                          <a:latin typeface="IBM Plex Mono" panose="020B0509050203000203"/>
                        </a:rPr>
                        <a:t>TOTAL GASTOS ADMINISTRATIVOS</a:t>
                      </a:r>
                      <a:endParaRPr lang="es-ES" sz="2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 dirty="0">
                          <a:solidFill>
                            <a:schemeClr val="bg1"/>
                          </a:solidFill>
                          <a:effectLst/>
                          <a:latin typeface="IBM Plex Mono" panose="020B0509050203000203"/>
                        </a:rPr>
                        <a:t> </a:t>
                      </a:r>
                      <a:endParaRPr lang="es-ES" sz="2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/>
                        </a:rPr>
                        <a:t> </a:t>
                      </a:r>
                      <a:endParaRPr lang="es-ES" sz="22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 dirty="0">
                          <a:solidFill>
                            <a:schemeClr val="bg1"/>
                          </a:solidFill>
                          <a:effectLst/>
                          <a:latin typeface="IBM Plex Mono" panose="020B0509050203000203"/>
                        </a:rPr>
                        <a:t> </a:t>
                      </a:r>
                      <a:endParaRPr lang="es-ES" sz="2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 dirty="0">
                          <a:solidFill>
                            <a:schemeClr val="bg1"/>
                          </a:solidFill>
                          <a:effectLst/>
                          <a:latin typeface="IBM Plex Mono" panose="020B0509050203000203"/>
                        </a:rPr>
                        <a:t>2300.00</a:t>
                      </a:r>
                      <a:endParaRPr lang="es-ES" sz="2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3559963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GASTOS DE VENTAS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6956690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Vendedor*</a:t>
                      </a:r>
                      <a:endParaRPr lang="es-ES" sz="22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945.00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Mensual/8hrs/d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945.00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2130398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Publicidad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25.00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Mensual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25.00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256756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Alquiler 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800.00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Mensual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800.00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857883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Transporte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15.00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Mensual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15.00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0911819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 dirty="0">
                          <a:solidFill>
                            <a:schemeClr val="bg1"/>
                          </a:solidFill>
                          <a:effectLst/>
                          <a:latin typeface="IBM Plex Mono" panose="020B0509050203000203"/>
                        </a:rPr>
                        <a:t>TOTAL GASTOS DE VENTA</a:t>
                      </a:r>
                      <a:endParaRPr lang="es-ES" sz="2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 dirty="0">
                          <a:solidFill>
                            <a:schemeClr val="bg1"/>
                          </a:solidFill>
                          <a:effectLst/>
                          <a:latin typeface="IBM Plex Mono" panose="020B0509050203000203"/>
                        </a:rPr>
                        <a:t> </a:t>
                      </a:r>
                      <a:endParaRPr lang="es-ES" sz="2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 dirty="0">
                          <a:solidFill>
                            <a:schemeClr val="bg1"/>
                          </a:solidFill>
                          <a:effectLst/>
                          <a:latin typeface="IBM Plex Mono" panose="020B0509050203000203"/>
                        </a:rPr>
                        <a:t> </a:t>
                      </a:r>
                      <a:endParaRPr lang="es-ES" sz="2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0" i="0" u="none" strike="noStrike" dirty="0">
                          <a:solidFill>
                            <a:schemeClr val="bg1"/>
                          </a:solidFill>
                          <a:effectLst/>
                          <a:latin typeface="IBM Plex Mono" panose="020B0509050203000203"/>
                        </a:rPr>
                        <a:t> </a:t>
                      </a:r>
                      <a:endParaRPr lang="es-ES" sz="2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 dirty="0">
                          <a:solidFill>
                            <a:schemeClr val="bg1"/>
                          </a:solidFill>
                          <a:effectLst/>
                          <a:latin typeface="IBM Plex Mono" panose="020B0509050203000203"/>
                        </a:rPr>
                        <a:t>1785.00</a:t>
                      </a:r>
                      <a:endParaRPr lang="es-ES" sz="2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217209"/>
                  </a:ext>
                </a:extLst>
              </a:tr>
              <a:tr h="25586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TOTAL COSTOS OPERATIVOS</a:t>
                      </a:r>
                      <a:endParaRPr lang="es-ES" sz="22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0.00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 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 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3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4085.00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5822880"/>
                  </a:ext>
                </a:extLst>
              </a:tr>
              <a:tr h="201135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0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/>
                        </a:rPr>
                        <a:t>*No aplica IGV</a:t>
                      </a: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s-ES" sz="22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402" marR="11402" marT="114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253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1875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782180F-A47B-4E48-8E49-F64357831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9A8B4F-D48A-46FF-82E3-FA7FC7C80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217261C-4159-4551-85B7-48D874F91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9572" y="1036674"/>
            <a:ext cx="9292856" cy="1371600"/>
          </a:xfrm>
        </p:spPr>
        <p:txBody>
          <a:bodyPr>
            <a:normAutofit/>
          </a:bodyPr>
          <a:lstStyle/>
          <a:p>
            <a:pPr algn="ctr"/>
            <a:r>
              <a:rPr lang="es-MX" sz="3200">
                <a:solidFill>
                  <a:schemeClr val="tx1">
                    <a:alpha val="60000"/>
                  </a:schemeClr>
                </a:solidFill>
              </a:rPr>
              <a:t>Pago de IGV</a:t>
            </a:r>
            <a:endParaRPr lang="es-ES" sz="3200">
              <a:solidFill>
                <a:schemeClr val="tx1">
                  <a:alpha val="60000"/>
                </a:schemeClr>
              </a:solidFill>
            </a:endParaRPr>
          </a:p>
        </p:txBody>
      </p:sp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4" name="Marcador de contenido 3">
                <a:extLst>
                  <a:ext uri="{FF2B5EF4-FFF2-40B4-BE49-F238E27FC236}">
                    <a16:creationId xmlns:a16="http://schemas.microsoft.com/office/drawing/2014/main" id="{6031AE83-14EE-46DF-908B-21DF9FDBECDD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895284670"/>
                  </p:ext>
                </p:extLst>
              </p:nvPr>
            </p:nvGraphicFramePr>
            <p:xfrm>
              <a:off x="1279451" y="2716620"/>
              <a:ext cx="9633098" cy="305154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Marcador de contenido 3">
                <a:extLst>
                  <a:ext uri="{FF2B5EF4-FFF2-40B4-BE49-F238E27FC236}">
                    <a16:creationId xmlns:a16="http://schemas.microsoft.com/office/drawing/2014/main" id="{6031AE83-14EE-46DF-908B-21DF9FDBECD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9451" y="2716620"/>
                <a:ext cx="9633098" cy="30515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1605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9">
            <a:extLst>
              <a:ext uri="{FF2B5EF4-FFF2-40B4-BE49-F238E27FC236}">
                <a16:creationId xmlns:a16="http://schemas.microsoft.com/office/drawing/2014/main" id="{22C5BF2A-0038-48AF-A571-B9382BE4B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11">
            <a:extLst>
              <a:ext uri="{FF2B5EF4-FFF2-40B4-BE49-F238E27FC236}">
                <a16:creationId xmlns:a16="http://schemas.microsoft.com/office/drawing/2014/main" id="{2C6D32FB-61A6-4CDB-85B6-17BE95115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2852A3D-67C4-4040-8618-6D30F22F8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790" y="1316209"/>
            <a:ext cx="3694421" cy="4225582"/>
          </a:xfrm>
        </p:spPr>
        <p:txBody>
          <a:bodyPr>
            <a:normAutofit/>
          </a:bodyPr>
          <a:lstStyle/>
          <a:p>
            <a:pPr algn="ctr"/>
            <a:r>
              <a:rPr lang="es-MX" sz="3200">
                <a:solidFill>
                  <a:schemeClr val="tx1">
                    <a:alpha val="60000"/>
                  </a:schemeClr>
                </a:solidFill>
              </a:rPr>
              <a:t>COSTO UNITARIO: LOTE DE 300 UNIDADES/MES</a:t>
            </a:r>
            <a:endParaRPr lang="es-ES" sz="3200">
              <a:solidFill>
                <a:schemeClr val="tx1">
                  <a:alpha val="60000"/>
                </a:schemeClr>
              </a:solidFill>
            </a:endParaRP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9B5843DC-29B9-4FE5-A790-6C9C9E05BF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2641594"/>
              </p:ext>
            </p:extLst>
          </p:nvPr>
        </p:nvGraphicFramePr>
        <p:xfrm>
          <a:off x="6906827" y="809625"/>
          <a:ext cx="4376691" cy="515621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3193458">
                  <a:extLst>
                    <a:ext uri="{9D8B030D-6E8A-4147-A177-3AD203B41FA5}">
                      <a16:colId xmlns:a16="http://schemas.microsoft.com/office/drawing/2014/main" val="1962067490"/>
                    </a:ext>
                  </a:extLst>
                </a:gridCol>
                <a:gridCol w="1183233">
                  <a:extLst>
                    <a:ext uri="{9D8B030D-6E8A-4147-A177-3AD203B41FA5}">
                      <a16:colId xmlns:a16="http://schemas.microsoft.com/office/drawing/2014/main" val="3561545207"/>
                    </a:ext>
                  </a:extLst>
                </a:gridCol>
              </a:tblGrid>
              <a:tr h="292362"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b="1" i="0" u="none" strike="noStrike" cap="all" spc="6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Costo Fijo  Mes</a:t>
                      </a:r>
                    </a:p>
                  </a:txBody>
                  <a:tcPr marL="0" marR="0" marT="66446" marB="66446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900" b="1" i="0" u="none" strike="noStrike" cap="all" spc="6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Soles</a:t>
                      </a:r>
                    </a:p>
                  </a:txBody>
                  <a:tcPr marL="0" marR="0" marT="66446" marB="66446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4030314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Gastos administrativos</a:t>
                      </a:r>
                    </a:p>
                  </a:txBody>
                  <a:tcPr marL="0" marR="0" marT="0" marB="6644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2393.06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8742724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Gastos de ventas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1770.00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5152151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CIF fijos</a:t>
                      </a:r>
                    </a:p>
                  </a:txBody>
                  <a:tcPr marL="0" marR="0" marT="0" marB="6644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248.66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59251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Total Costo Fijo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4411.71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1562135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Costo Variable Mes</a:t>
                      </a:r>
                    </a:p>
                  </a:txBody>
                  <a:tcPr marL="0" marR="0" marT="0" marB="6644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Soles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6234602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Materia prima e insumos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5230.40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0231853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Mano de obra</a:t>
                      </a:r>
                    </a:p>
                  </a:txBody>
                  <a:tcPr marL="0" marR="0" marT="0" marB="6644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2115.00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9174400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CIF variables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0.00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0819144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Total Costo Variable</a:t>
                      </a:r>
                    </a:p>
                  </a:txBody>
                  <a:tcPr marL="0" marR="0" marT="0" marB="6644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7345.40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922439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Costos Unitarios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 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897049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Nº de Unidades</a:t>
                      </a:r>
                    </a:p>
                  </a:txBody>
                  <a:tcPr marL="0" marR="0" marT="0" marB="6644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300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5837320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Costo Fijo Unitario, CFU (100% )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14.71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340055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Costo Variable Unitario, CVU</a:t>
                      </a:r>
                    </a:p>
                  </a:txBody>
                  <a:tcPr marL="0" marR="0" marT="0" marB="6644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24.48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1012082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Costo Total Unitario, CTU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39.19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339870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Margen de Ganancia</a:t>
                      </a:r>
                    </a:p>
                  </a:txBody>
                  <a:tcPr marL="0" marR="0" marT="0" marB="6644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6.00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9444676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Precio Sin IGV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45.19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8842128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IGV(18%)</a:t>
                      </a:r>
                    </a:p>
                  </a:txBody>
                  <a:tcPr marL="0" marR="0" marT="0" marB="66446" anchor="ctr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8.13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2263803"/>
                  </a:ext>
                </a:extLst>
              </a:tr>
              <a:tr h="27021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Precio de Venta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2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53.32</a:t>
                      </a:r>
                    </a:p>
                  </a:txBody>
                  <a:tcPr marL="0" marR="0" marT="0" marB="6644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437863"/>
                  </a:ext>
                </a:extLst>
              </a:tr>
            </a:tbl>
          </a:graphicData>
        </a:graphic>
      </p:graphicFrame>
      <p:pic>
        <p:nvPicPr>
          <p:cNvPr id="73" name="C.U">
            <a:hlinkClick r:id="" action="ppaction://media"/>
            <a:extLst>
              <a:ext uri="{FF2B5EF4-FFF2-40B4-BE49-F238E27FC236}">
                <a16:creationId xmlns:a16="http://schemas.microsoft.com/office/drawing/2014/main" id="{CB1A55B4-2087-4C44-96D8-117F994969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62006" y="3316327"/>
            <a:ext cx="304800" cy="304800"/>
          </a:xfrm>
          <a:prstGeom prst="rect">
            <a:avLst/>
          </a:prstGeom>
        </p:spPr>
      </p:pic>
      <p:pic>
        <p:nvPicPr>
          <p:cNvPr id="75" name="C.U">
            <a:hlinkClick r:id="" action="ppaction://media"/>
            <a:extLst>
              <a:ext uri="{FF2B5EF4-FFF2-40B4-BE49-F238E27FC236}">
                <a16:creationId xmlns:a16="http://schemas.microsoft.com/office/drawing/2014/main" id="{60553E9E-2372-4D17-96AE-5C6280C8EEF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00790" y="3316327"/>
            <a:ext cx="304801" cy="30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2553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27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12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3935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3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9D8233B0-41B5-4D9A-AEEC-13DB66A8C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08861A-03EC-4BE7-9E67-D4880667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s-MX" sz="5400"/>
              <a:t>Estado de resultados</a:t>
            </a:r>
            <a:endParaRPr lang="es-ES" sz="540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EDA02BD4-3805-4A0B-A8FC-40FB450ABA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5219372"/>
              </p:ext>
            </p:extLst>
          </p:nvPr>
        </p:nvGraphicFramePr>
        <p:xfrm>
          <a:off x="1488897" y="2281560"/>
          <a:ext cx="9199819" cy="4069358"/>
        </p:xfrm>
        <a:graphic>
          <a:graphicData uri="http://schemas.openxmlformats.org/drawingml/2006/table">
            <a:tbl>
              <a:tblPr firstRow="1" bandRow="1"/>
              <a:tblGrid>
                <a:gridCol w="2885902">
                  <a:extLst>
                    <a:ext uri="{9D8B030D-6E8A-4147-A177-3AD203B41FA5}">
                      <a16:colId xmlns:a16="http://schemas.microsoft.com/office/drawing/2014/main" val="2932944196"/>
                    </a:ext>
                  </a:extLst>
                </a:gridCol>
                <a:gridCol w="1166402">
                  <a:extLst>
                    <a:ext uri="{9D8B030D-6E8A-4147-A177-3AD203B41FA5}">
                      <a16:colId xmlns:a16="http://schemas.microsoft.com/office/drawing/2014/main" val="1117644479"/>
                    </a:ext>
                  </a:extLst>
                </a:gridCol>
                <a:gridCol w="1166402">
                  <a:extLst>
                    <a:ext uri="{9D8B030D-6E8A-4147-A177-3AD203B41FA5}">
                      <a16:colId xmlns:a16="http://schemas.microsoft.com/office/drawing/2014/main" val="1416132497"/>
                    </a:ext>
                  </a:extLst>
                </a:gridCol>
                <a:gridCol w="1166402">
                  <a:extLst>
                    <a:ext uri="{9D8B030D-6E8A-4147-A177-3AD203B41FA5}">
                      <a16:colId xmlns:a16="http://schemas.microsoft.com/office/drawing/2014/main" val="2471362844"/>
                    </a:ext>
                  </a:extLst>
                </a:gridCol>
                <a:gridCol w="1166402">
                  <a:extLst>
                    <a:ext uri="{9D8B030D-6E8A-4147-A177-3AD203B41FA5}">
                      <a16:colId xmlns:a16="http://schemas.microsoft.com/office/drawing/2014/main" val="2310148705"/>
                    </a:ext>
                  </a:extLst>
                </a:gridCol>
                <a:gridCol w="1648309">
                  <a:extLst>
                    <a:ext uri="{9D8B030D-6E8A-4147-A177-3AD203B41FA5}">
                      <a16:colId xmlns:a16="http://schemas.microsoft.com/office/drawing/2014/main" val="3855754967"/>
                    </a:ext>
                  </a:extLst>
                </a:gridCol>
              </a:tblGrid>
              <a:tr h="239374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RUBRO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AÑO 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AÑO 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AÑO 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AÑO 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AÑO 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8971345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Ingreso por ventas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196560.00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231860.14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267160.28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302460.42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337760.56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5942070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Cantidad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4368.00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5152.45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5936.90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6721.34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7505.79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822129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Precio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45.00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45.00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45.00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45.00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45.00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70574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Costo de ventas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4237.18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4237.18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4237.18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4237.18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4237.18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2717246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Costos de producción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106949.02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126155.96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145362.90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164569.83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183776.77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6962126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Depreciación de activos fijos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4237.18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4237.18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4237.18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4237.18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4237.18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2491553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1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Utilidad Bruta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1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85373.80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1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101467.00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1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117560.21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1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133653.41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1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149746.61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1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842277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1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Gastos Operativos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100" b="0" i="0" u="none" strike="noStrike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100" b="0" i="0" u="none" strike="noStrike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100" b="0" i="0" u="none" strike="noStrike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100" b="0" i="0" u="none" strike="noStrike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100" b="0" i="0" u="none" strike="noStrike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1569342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Gastos de venta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21420.00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21420.00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21420.00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21420.00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21420.00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1543867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Gastos de administración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27600.00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27600.00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27600.00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27600.00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27600.00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868240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Amortización de intangibles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223.40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223.40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223.40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223.40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223.40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9186300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1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Utilidad operativa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36130.40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52223.60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68316.81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84410.01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100503.21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8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436751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Intereses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100" b="0" i="0" u="none" strike="noStrike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100" b="0" i="0" u="none" strike="noStrike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100" b="0" i="0" u="none" strike="noStrike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100" b="0" i="0" u="none" strike="noStrike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100" b="0" i="0" u="none" strike="noStrike" dirty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9482807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1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Utilidad antes de Impuestos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36130.40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52223.60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68316.81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84410.01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bg1"/>
                          </a:solidFill>
                          <a:effectLst/>
                          <a:latin typeface="IBM Plex Mono" panose="020B0509050203000203" pitchFamily="49" charset="0"/>
                        </a:rPr>
                        <a:t>100503.21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574566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Impuesto a la renta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541.96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783.35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1024.75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1266.15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chemeClr val="tx1"/>
                          </a:solidFill>
                          <a:effectLst/>
                          <a:latin typeface="IBM Plex Mono" panose="020B0509050203000203" pitchFamily="49" charset="0"/>
                        </a:rPr>
                        <a:t>1507.55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2158937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Utilidad Neta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35588.45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51440.25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67292.06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83143.86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98995.67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7951464"/>
                  </a:ext>
                </a:extLst>
              </a:tr>
            </a:tbl>
          </a:graphicData>
        </a:graphic>
      </p:graphicFrame>
      <p:pic>
        <p:nvPicPr>
          <p:cNvPr id="49" name="e.r">
            <a:hlinkClick r:id="" action="ppaction://media"/>
            <a:extLst>
              <a:ext uri="{FF2B5EF4-FFF2-40B4-BE49-F238E27FC236}">
                <a16:creationId xmlns:a16="http://schemas.microsoft.com/office/drawing/2014/main" id="{E642073F-297E-4603-8F72-E1E06917FB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06104" y="1918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4561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83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F6BF70-C7D1-4AF9-8DB4-BEEB8A9C3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9CF9395-F7DC-4999-A89A-A0F5F8948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097280"/>
            <a:ext cx="3796306" cy="4666207"/>
          </a:xfrm>
        </p:spPr>
        <p:txBody>
          <a:bodyPr anchor="ctr">
            <a:normAutofit/>
          </a:bodyPr>
          <a:lstStyle/>
          <a:p>
            <a:r>
              <a:rPr lang="es-MX" sz="4800"/>
              <a:t>Punto de equilibrio</a:t>
            </a:r>
            <a:endParaRPr lang="es-ES" sz="48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C66A8B6-1F6E-4FCC-93B9-B9986B6FD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576" y="5945955"/>
            <a:ext cx="12109423" cy="525780"/>
            <a:chOff x="82576" y="5945955"/>
            <a:chExt cx="12109423" cy="52578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AF7C4FD-65AD-4BBE-886A-D2E923F9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103361" y="6131892"/>
              <a:ext cx="524256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BA8278B-6DF7-481F-B1FA-FFE7D6C3C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5998176" y="277912"/>
              <a:ext cx="524256" cy="1186339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00000000-0008-0000-0200-000003000000}"/>
              </a:ext>
              <a:ext uri="{147F2762-F138-4A5C-976F-8EAC2B608ADB}">
                <a16:predDERef xmlns:a16="http://schemas.microsoft.com/office/drawing/2014/main" pred="{00000000-0008-0000-0200-000002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6062229"/>
              </p:ext>
            </p:extLst>
          </p:nvPr>
        </p:nvGraphicFramePr>
        <p:xfrm>
          <a:off x="5431536" y="1014153"/>
          <a:ext cx="5918184" cy="4979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C04B45C4-D12C-4818-A1A2-65A77AD37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4968308"/>
              </p:ext>
            </p:extLst>
          </p:nvPr>
        </p:nvGraphicFramePr>
        <p:xfrm>
          <a:off x="687114" y="4617720"/>
          <a:ext cx="3898900" cy="114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17800">
                  <a:extLst>
                    <a:ext uri="{9D8B030D-6E8A-4147-A177-3AD203B41FA5}">
                      <a16:colId xmlns:a16="http://schemas.microsoft.com/office/drawing/2014/main" val="3952612414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49421514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u="none" strike="noStrike">
                          <a:effectLst/>
                        </a:rPr>
                        <a:t>Precio venta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>
                          <a:effectLst/>
                        </a:rPr>
                        <a:t>53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008176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u="none" strike="noStrike" dirty="0">
                          <a:effectLst/>
                        </a:rPr>
                        <a:t>Costo variable unitario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>
                          <a:effectLst/>
                        </a:rPr>
                        <a:t>24.48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795225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u="none" strike="noStrike">
                          <a:effectLst/>
                        </a:rPr>
                        <a:t>Costo fijo total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>
                          <a:effectLst/>
                        </a:rPr>
                        <a:t>4411.71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90058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u="none" strike="noStrike">
                          <a:effectLst/>
                        </a:rPr>
                        <a:t>Margen de distribución</a:t>
                      </a:r>
                      <a:endParaRPr lang="es-ES" sz="1100" b="1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>
                          <a:effectLst/>
                        </a:rPr>
                        <a:t>28.52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499127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100" u="none" strike="noStrike">
                          <a:effectLst/>
                        </a:rPr>
                        <a:t>Punto de equilibrio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>
                          <a:effectLst/>
                        </a:rPr>
                        <a:t>154.71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91662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MX" sz="1100" u="none" strike="noStrike">
                          <a:effectLst/>
                        </a:rPr>
                        <a:t>Punto de equilibrio en ventas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8199.83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3657794"/>
                  </a:ext>
                </a:extLst>
              </a:tr>
            </a:tbl>
          </a:graphicData>
        </a:graphic>
      </p:graphicFrame>
      <p:pic>
        <p:nvPicPr>
          <p:cNvPr id="14" name="p.e">
            <a:hlinkClick r:id="" action="ppaction://media"/>
            <a:extLst>
              <a:ext uri="{FF2B5EF4-FFF2-40B4-BE49-F238E27FC236}">
                <a16:creationId xmlns:a16="http://schemas.microsoft.com/office/drawing/2014/main" id="{E6F543CA-02EB-4561-9CD5-FA46FD5214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6363" y="184625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91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45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D0FDC8-8695-43A5-BF17-CC3DD5C0C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s-MX" sz="4000"/>
              <a:t>Financiamiento de la deuda</a:t>
            </a:r>
            <a:endParaRPr lang="es-ES" sz="4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3ABFC342-F33C-493C-A879-ABC6C6301E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2128293"/>
              </p:ext>
            </p:extLst>
          </p:nvPr>
        </p:nvGraphicFramePr>
        <p:xfrm>
          <a:off x="6231809" y="121298"/>
          <a:ext cx="4610362" cy="6653082"/>
        </p:xfrm>
        <a:graphic>
          <a:graphicData uri="http://schemas.openxmlformats.org/drawingml/2006/table">
            <a:tbl>
              <a:tblPr firstRow="1" bandRow="1"/>
              <a:tblGrid>
                <a:gridCol w="458546">
                  <a:extLst>
                    <a:ext uri="{9D8B030D-6E8A-4147-A177-3AD203B41FA5}">
                      <a16:colId xmlns:a16="http://schemas.microsoft.com/office/drawing/2014/main" val="1400589043"/>
                    </a:ext>
                  </a:extLst>
                </a:gridCol>
                <a:gridCol w="1188097">
                  <a:extLst>
                    <a:ext uri="{9D8B030D-6E8A-4147-A177-3AD203B41FA5}">
                      <a16:colId xmlns:a16="http://schemas.microsoft.com/office/drawing/2014/main" val="3115827701"/>
                    </a:ext>
                  </a:extLst>
                </a:gridCol>
                <a:gridCol w="903758">
                  <a:extLst>
                    <a:ext uri="{9D8B030D-6E8A-4147-A177-3AD203B41FA5}">
                      <a16:colId xmlns:a16="http://schemas.microsoft.com/office/drawing/2014/main" val="2190069358"/>
                    </a:ext>
                  </a:extLst>
                </a:gridCol>
                <a:gridCol w="758129">
                  <a:extLst>
                    <a:ext uri="{9D8B030D-6E8A-4147-A177-3AD203B41FA5}">
                      <a16:colId xmlns:a16="http://schemas.microsoft.com/office/drawing/2014/main" val="3809893184"/>
                    </a:ext>
                  </a:extLst>
                </a:gridCol>
                <a:gridCol w="1301832">
                  <a:extLst>
                    <a:ext uri="{9D8B030D-6E8A-4147-A177-3AD203B41FA5}">
                      <a16:colId xmlns:a16="http://schemas.microsoft.com/office/drawing/2014/main" val="2488082303"/>
                    </a:ext>
                  </a:extLst>
                </a:gridCol>
              </a:tblGrid>
              <a:tr h="136331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s-MX" sz="6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TABLA DE AMORTIZACIÓN DE LA DEUDA. MÉTODO ALEMÁN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845090"/>
                  </a:ext>
                </a:extLst>
              </a:tr>
              <a:tr h="136331">
                <a:tc gridSpan="2">
                  <a:txBody>
                    <a:bodyPr/>
                    <a:lstStyle/>
                    <a:p>
                      <a:pPr algn="r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Préstamo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18000.00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Soles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95566"/>
                  </a:ext>
                </a:extLst>
              </a:tr>
              <a:tr h="136331">
                <a:tc gridSpan="2">
                  <a:txBody>
                    <a:bodyPr/>
                    <a:lstStyle/>
                    <a:p>
                      <a:pPr algn="r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TEA nominal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21.50%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Tasa Efectiva Anual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019943"/>
                  </a:ext>
                </a:extLst>
              </a:tr>
              <a:tr h="136331">
                <a:tc gridSpan="2">
                  <a:txBody>
                    <a:bodyPr/>
                    <a:lstStyle/>
                    <a:p>
                      <a:pPr algn="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TEM nominal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1.64%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Tasa Efectiva Mensual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057199"/>
                  </a:ext>
                </a:extLst>
              </a:tr>
              <a:tr h="136331">
                <a:tc gridSpan="2">
                  <a:txBody>
                    <a:bodyPr/>
                    <a:lstStyle/>
                    <a:p>
                      <a:pPr algn="r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Inflación Anual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2.0%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 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168714"/>
                  </a:ext>
                </a:extLst>
              </a:tr>
              <a:tr h="136331">
                <a:tc gridSpan="2">
                  <a:txBody>
                    <a:bodyPr/>
                    <a:lstStyle/>
                    <a:p>
                      <a:pPr algn="r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Inflación Mensual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0.17%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 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724747"/>
                  </a:ext>
                </a:extLst>
              </a:tr>
              <a:tr h="136331">
                <a:tc gridSpan="2">
                  <a:txBody>
                    <a:bodyPr/>
                    <a:lstStyle/>
                    <a:p>
                      <a:pPr algn="r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TEM real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1.47%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 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167128"/>
                  </a:ext>
                </a:extLst>
              </a:tr>
              <a:tr h="136331">
                <a:tc gridSpan="2">
                  <a:txBody>
                    <a:bodyPr/>
                    <a:lstStyle/>
                    <a:p>
                      <a:pPr algn="r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Plazo (cuotas)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 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380540"/>
                  </a:ext>
                </a:extLst>
              </a:tr>
              <a:tr h="136331">
                <a:tc gridSpan="2">
                  <a:txBody>
                    <a:bodyPr/>
                    <a:lstStyle/>
                    <a:p>
                      <a:pPr algn="r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Amortización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FF0000"/>
                          </a:solidFill>
                          <a:effectLst/>
                          <a:latin typeface="IBM Plex Mono" panose="020B0509050203000203" pitchFamily="49" charset="0"/>
                        </a:rPr>
                        <a:t>-647.34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Pago Mensual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9272983"/>
                  </a:ext>
                </a:extLst>
              </a:tr>
              <a:tr h="109194">
                <a:tc>
                  <a:txBody>
                    <a:bodyPr/>
                    <a:lstStyle/>
                    <a:p>
                      <a:pPr algn="r" fontAlgn="ctr"/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9103622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N°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SALDO INICIAL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INTERESES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CUOTA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AMORTIZACIÓN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74859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18000.00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6621080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17500.00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264.33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764.33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1243595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17000.00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256.99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756.99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6161660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16500.00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249.65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749.65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1850322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16000.00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242.31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742.31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5977136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15500.00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234.96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734.96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891983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15000.00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227.62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727.62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8925235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14500.00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220.28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720.28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6708774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14000.00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212.94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712.94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6461348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13500.00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205.59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705.59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6154527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13000.00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198.25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698.25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0028167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12500.00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190.91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690.91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4198798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12000.00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183.57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683.57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2036248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11500.00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176.22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676.22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7927441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11000.00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168.88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668.88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161214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10500.00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161.54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661.54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9224058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10000.00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154.19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654.19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5604134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9500.00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146.85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646.85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6515687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9000.00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139.51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639.51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696936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8500.00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132.17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632.17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9917362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8000.00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124.82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624.82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374231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117.48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617.48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0677416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110.14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610.14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91276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102.80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602.80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930339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95.45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595.45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69632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88.11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588.11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5847056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80.77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580.77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2693253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4500.00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73.43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573.43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0497000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4000.00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66.08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566.08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4808917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58.74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558.74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5764427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51.40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551.40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898507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44.06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544.06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9396329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36.71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536.71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1527247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29.37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529.37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4833587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22.03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522.03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7394549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14.69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514.69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3223947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36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FF0000"/>
                          </a:solidFill>
                          <a:effectLst/>
                          <a:latin typeface="IBM Plex Mono" panose="020B0509050203000203" pitchFamily="49" charset="0"/>
                        </a:rPr>
                        <a:t>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7.34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507.34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500.00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3978113"/>
                  </a:ext>
                </a:extLst>
              </a:tr>
              <a:tr h="136331">
                <a:tc>
                  <a:txBody>
                    <a:bodyPr/>
                    <a:lstStyle/>
                    <a:p>
                      <a:pPr algn="l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 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IBM Plex Mono" panose="020B0509050203000203" pitchFamily="49" charset="0"/>
                        </a:rPr>
                        <a:t> 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1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4890.18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600" b="0" i="0" u="none" strike="noStrike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 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600" b="1" i="0" u="none" strike="noStrike" dirty="0">
                          <a:solidFill>
                            <a:srgbClr val="FFFFFF"/>
                          </a:solidFill>
                          <a:effectLst/>
                          <a:latin typeface="IBM Plex Mono" panose="020B0509050203000203" pitchFamily="49" charset="0"/>
                        </a:rPr>
                        <a:t>18000.00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61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7399658"/>
                  </a:ext>
                </a:extLst>
              </a:tr>
            </a:tbl>
          </a:graphicData>
        </a:graphic>
      </p:graphicFrame>
      <p:pic>
        <p:nvPicPr>
          <p:cNvPr id="9" name="f.d">
            <a:hlinkClick r:id="" action="ppaction://media"/>
            <a:extLst>
              <a:ext uri="{FF2B5EF4-FFF2-40B4-BE49-F238E27FC236}">
                <a16:creationId xmlns:a16="http://schemas.microsoft.com/office/drawing/2014/main" id="{548ACD8C-486A-479C-B162-1EF7DEF417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3722" y="21818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62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77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8474" y="125994"/>
            <a:ext cx="11993526" cy="1492767"/>
          </a:xfrm>
        </p:spPr>
        <p:txBody>
          <a:bodyPr>
            <a:normAutofit fontScale="90000"/>
          </a:bodyPr>
          <a:lstStyle/>
          <a:p>
            <a:r>
              <a:rPr lang="es-MX" dirty="0"/>
              <a:t>COK DES APALANCADO CON RIESGO TOTAL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41019" y="2808214"/>
            <a:ext cx="9144000" cy="1655762"/>
          </a:xfrm>
        </p:spPr>
        <p:txBody>
          <a:bodyPr/>
          <a:lstStyle/>
          <a:p>
            <a:r>
              <a:rPr lang="es-MX" dirty="0"/>
              <a:t> </a:t>
            </a:r>
          </a:p>
          <a:p>
            <a:endParaRPr lang="en-US" dirty="0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405060"/>
              </p:ext>
            </p:extLst>
          </p:nvPr>
        </p:nvGraphicFramePr>
        <p:xfrm>
          <a:off x="546387" y="2482289"/>
          <a:ext cx="12052940" cy="3271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9125061" imgH="2143125" progId="Excel.Sheet.12">
                  <p:embed/>
                </p:oleObj>
              </mc:Choice>
              <mc:Fallback>
                <p:oleObj name="Worksheet" r:id="rId2" imgW="9125061" imgH="2143125" progId="Excel.Sheet.12">
                  <p:embed/>
                  <p:pic>
                    <p:nvPicPr>
                      <p:cNvPr id="6" name="Objeto 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6387" y="2482289"/>
                        <a:ext cx="12052940" cy="3271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032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BETA RE APALANCADO</a:t>
            </a:r>
            <a:endParaRPr lang="en-US" dirty="0"/>
          </a:p>
        </p:txBody>
      </p:sp>
      <p:graphicFrame>
        <p:nvGraphicFramePr>
          <p:cNvPr id="4" name="Marcador de contenido 3"/>
          <p:cNvGraphicFramePr>
            <a:graphicFrameLocks noGrp="1" noChangeAspect="1"/>
          </p:cNvGraphicFramePr>
          <p:nvPr>
            <p:ph idx="1"/>
          </p:nvPr>
        </p:nvGraphicFramePr>
        <p:xfrm>
          <a:off x="508807" y="1690688"/>
          <a:ext cx="10844993" cy="406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Hoja de cálculo" r:id="rId2" imgW="4934025" imgH="1847850" progId="Excel.Sheet.12">
                  <p:embed/>
                </p:oleObj>
              </mc:Choice>
              <mc:Fallback>
                <p:oleObj name="Hoja de cálculo" r:id="rId2" imgW="4934025" imgH="1847850" progId="Excel.Sheet.12">
                  <p:embed/>
                  <p:pic>
                    <p:nvPicPr>
                      <p:cNvPr id="4" name="Marcador de contenido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8807" y="1690688"/>
                        <a:ext cx="10844993" cy="406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95296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COSTO DE CAPITAL PROPIO (COK)</a:t>
            </a:r>
            <a:endParaRPr lang="en-US" dirty="0"/>
          </a:p>
        </p:txBody>
      </p:sp>
      <p:graphicFrame>
        <p:nvGraphicFramePr>
          <p:cNvPr id="4" name="Marcador de contenido 3"/>
          <p:cNvGraphicFramePr>
            <a:graphicFrameLocks noGrp="1" noChangeAspect="1"/>
          </p:cNvGraphicFramePr>
          <p:nvPr>
            <p:ph idx="1"/>
          </p:nvPr>
        </p:nvGraphicFramePr>
        <p:xfrm>
          <a:off x="457245" y="1567543"/>
          <a:ext cx="11134197" cy="4545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Hoja de cálculo" r:id="rId2" imgW="6048294" imgH="2238375" progId="Excel.Sheet.12">
                  <p:embed/>
                </p:oleObj>
              </mc:Choice>
              <mc:Fallback>
                <p:oleObj name="Hoja de cálculo" r:id="rId2" imgW="6048294" imgH="2238375" progId="Excel.Sheet.12">
                  <p:embed/>
                  <p:pic>
                    <p:nvPicPr>
                      <p:cNvPr id="4" name="Marcador de contenido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7245" y="1567543"/>
                        <a:ext cx="11134197" cy="4545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60221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Costo de capital ponderado(</a:t>
            </a:r>
            <a:r>
              <a:rPr lang="es-MX" dirty="0" err="1"/>
              <a:t>KWACC</a:t>
            </a:r>
            <a:r>
              <a:rPr lang="es-MX" dirty="0"/>
              <a:t>)</a:t>
            </a:r>
            <a:endParaRPr lang="en-US" dirty="0"/>
          </a:p>
        </p:txBody>
      </p:sp>
      <p:graphicFrame>
        <p:nvGraphicFramePr>
          <p:cNvPr id="4" name="Marcador de contenido 3"/>
          <p:cNvGraphicFramePr>
            <a:graphicFrameLocks noGrp="1" noChangeAspect="1"/>
          </p:cNvGraphicFramePr>
          <p:nvPr>
            <p:ph idx="1"/>
          </p:nvPr>
        </p:nvGraphicFramePr>
        <p:xfrm>
          <a:off x="553417" y="1690689"/>
          <a:ext cx="10628389" cy="4305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Hoja de cálculo" r:id="rId2" imgW="8001101" imgH="2438400" progId="Excel.Sheet.12">
                  <p:embed/>
                </p:oleObj>
              </mc:Choice>
              <mc:Fallback>
                <p:oleObj name="Hoja de cálculo" r:id="rId2" imgW="8001101" imgH="2438400" progId="Excel.Sheet.12">
                  <p:embed/>
                  <p:pic>
                    <p:nvPicPr>
                      <p:cNvPr id="4" name="Marcador de contenido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53417" y="1690689"/>
                        <a:ext cx="10628389" cy="4305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2787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T-shirts pliés colorés">
            <a:extLst>
              <a:ext uri="{FF2B5EF4-FFF2-40B4-BE49-F238E27FC236}">
                <a16:creationId xmlns:a16="http://schemas.microsoft.com/office/drawing/2014/main" id="{CEB87D12-A93C-4CD5-89BA-71B752A950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0FE1603-DF0C-4B8F-B06B-BC6DFA605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 err="1"/>
              <a:t>Estampado</a:t>
            </a:r>
            <a:r>
              <a:rPr lang="en-US" sz="4000" dirty="0"/>
              <a:t> de polos </a:t>
            </a:r>
            <a:r>
              <a:rPr lang="en-US" sz="4000" dirty="0" err="1"/>
              <a:t>personalizados</a:t>
            </a:r>
            <a:endParaRPr lang="en-US" sz="4000" dirty="0">
              <a:effectLst/>
            </a:endParaRPr>
          </a:p>
        </p:txBody>
      </p:sp>
      <p:cxnSp>
        <p:nvCxnSpPr>
          <p:cNvPr id="16" name="Straight Connector 9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2496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5A9E52-DAA2-4C95-B6DB-9AE4075D9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180" y="169798"/>
            <a:ext cx="4533882" cy="344617"/>
          </a:xfrm>
        </p:spPr>
        <p:txBody>
          <a:bodyPr>
            <a:noAutofit/>
          </a:bodyPr>
          <a:lstStyle/>
          <a:p>
            <a:pPr algn="ctr"/>
            <a:r>
              <a:rPr lang="es-PE" sz="1600" b="1" dirty="0">
                <a:latin typeface="Comic Sans MS" panose="030F0702030302020204" pitchFamily="66" charset="0"/>
              </a:rPr>
              <a:t>5.3. Evaluación Económica y Financiera 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A2707CA-0213-463E-82BE-375192470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2647" y="725886"/>
            <a:ext cx="4405745" cy="267656"/>
          </a:xfrm>
        </p:spPr>
        <p:txBody>
          <a:bodyPr>
            <a:noAutofit/>
          </a:bodyPr>
          <a:lstStyle/>
          <a:p>
            <a:r>
              <a:rPr lang="es-PE" sz="1400" dirty="0">
                <a:latin typeface="Comic Sans MS" panose="030F0702030302020204" pitchFamily="66" charset="0"/>
              </a:rPr>
              <a:t>a). Evaluación Económica Cálculo del VAN y el  TIRE</a:t>
            </a:r>
          </a:p>
        </p:txBody>
      </p:sp>
      <p:graphicFrame>
        <p:nvGraphicFramePr>
          <p:cNvPr id="7" name="Tabla 7">
            <a:extLst>
              <a:ext uri="{FF2B5EF4-FFF2-40B4-BE49-F238E27FC236}">
                <a16:creationId xmlns:a16="http://schemas.microsoft.com/office/drawing/2014/main" id="{EE63DE0D-30FF-4B91-AC80-16D5CF0AF621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12646" y="993542"/>
          <a:ext cx="3658632" cy="13478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9316">
                  <a:extLst>
                    <a:ext uri="{9D8B030D-6E8A-4147-A177-3AD203B41FA5}">
                      <a16:colId xmlns:a16="http://schemas.microsoft.com/office/drawing/2014/main" val="2590859426"/>
                    </a:ext>
                  </a:extLst>
                </a:gridCol>
                <a:gridCol w="1829316">
                  <a:extLst>
                    <a:ext uri="{9D8B030D-6E8A-4147-A177-3AD203B41FA5}">
                      <a16:colId xmlns:a16="http://schemas.microsoft.com/office/drawing/2014/main" val="363454600"/>
                    </a:ext>
                  </a:extLst>
                </a:gridCol>
              </a:tblGrid>
              <a:tr h="24904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VANE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36,048.35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18689106"/>
                  </a:ext>
                </a:extLst>
              </a:tr>
              <a:tr h="24904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FCEt</a:t>
                      </a:r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PE" sz="1100" b="0" i="0" u="none" strike="noStrike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69972842"/>
                  </a:ext>
                </a:extLst>
              </a:tr>
              <a:tr h="142615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Ku</a:t>
                      </a:r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Comic Sans MS" panose="030F0702030302020204" pitchFamily="66" charset="0"/>
                        </a:rPr>
                        <a:t>22.47%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12986810"/>
                  </a:ext>
                </a:extLst>
              </a:tr>
              <a:tr h="142615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Io</a:t>
                      </a:r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24291.32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17204761"/>
                  </a:ext>
                </a:extLst>
              </a:tr>
              <a:tr h="142615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63172029"/>
                  </a:ext>
                </a:extLst>
              </a:tr>
              <a:tr h="142615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17768359"/>
                  </a:ext>
                </a:extLst>
              </a:tr>
              <a:tr h="179201">
                <a:tc>
                  <a:txBody>
                    <a:bodyPr/>
                    <a:lstStyle/>
                    <a:p>
                      <a:pPr algn="ctr" fontAlgn="ctr"/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97261041"/>
                  </a:ext>
                </a:extLst>
              </a:tr>
            </a:tbl>
          </a:graphicData>
        </a:graphic>
      </p:graphicFrame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8ABE66E-065E-4F2D-9226-5EB4459041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12647" y="3664762"/>
            <a:ext cx="4160436" cy="344618"/>
          </a:xfrm>
        </p:spPr>
        <p:txBody>
          <a:bodyPr>
            <a:normAutofit fontScale="85000" lnSpcReduction="10000"/>
          </a:bodyPr>
          <a:lstStyle/>
          <a:p>
            <a:r>
              <a:rPr lang="es-PE" sz="1400" dirty="0">
                <a:latin typeface="Comic Sans MS" panose="030F0702030302020204" pitchFamily="66" charset="0"/>
              </a:rPr>
              <a:t>b). Evaluación Financiera Cálculo del VANF y el TIRF </a:t>
            </a:r>
          </a:p>
        </p:txBody>
      </p:sp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2A8905ED-9875-4107-8F79-0C8D3B181134}"/>
              </a:ext>
            </a:extLst>
          </p:cNvPr>
          <p:cNvGraphicFramePr>
            <a:graphicFrameLocks noGrp="1"/>
          </p:cNvGraphicFramePr>
          <p:nvPr>
            <p:ph sz="quarter" idx="4"/>
          </p:nvPr>
        </p:nvGraphicFramePr>
        <p:xfrm>
          <a:off x="712646" y="2241285"/>
          <a:ext cx="3658632" cy="1196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9316">
                  <a:extLst>
                    <a:ext uri="{9D8B030D-6E8A-4147-A177-3AD203B41FA5}">
                      <a16:colId xmlns:a16="http://schemas.microsoft.com/office/drawing/2014/main" val="690665813"/>
                    </a:ext>
                  </a:extLst>
                </a:gridCol>
                <a:gridCol w="1829316">
                  <a:extLst>
                    <a:ext uri="{9D8B030D-6E8A-4147-A177-3AD203B41FA5}">
                      <a16:colId xmlns:a16="http://schemas.microsoft.com/office/drawing/2014/main" val="3697129050"/>
                    </a:ext>
                  </a:extLst>
                </a:gridCol>
              </a:tblGrid>
              <a:tr h="172068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TIRE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57.79%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31083842"/>
                  </a:ext>
                </a:extLst>
              </a:tr>
              <a:tr h="172068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FCEt</a:t>
                      </a:r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PE" sz="1100" b="0" i="0" u="none" strike="noStrike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36429840"/>
                  </a:ext>
                </a:extLst>
              </a:tr>
              <a:tr h="172068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Ku</a:t>
                      </a:r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22.47%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84061191"/>
                  </a:ext>
                </a:extLst>
              </a:tr>
              <a:tr h="172068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Io</a:t>
                      </a:r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24291.32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5252949"/>
                  </a:ext>
                </a:extLst>
              </a:tr>
              <a:tr h="172068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71276017"/>
                  </a:ext>
                </a:extLst>
              </a:tr>
              <a:tr h="172068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82612769"/>
                  </a:ext>
                </a:extLst>
              </a:tr>
              <a:tr h="164247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PEC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PE" sz="105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50017228"/>
                  </a:ext>
                </a:extLst>
              </a:tr>
            </a:tbl>
          </a:graphicData>
        </a:graphic>
      </p:graphicFrame>
      <p:graphicFrame>
        <p:nvGraphicFramePr>
          <p:cNvPr id="9" name="Tabla 9">
            <a:extLst>
              <a:ext uri="{FF2B5EF4-FFF2-40B4-BE49-F238E27FC236}">
                <a16:creationId xmlns:a16="http://schemas.microsoft.com/office/drawing/2014/main" id="{4D1791E4-A182-432C-9562-F9DF815847F8}"/>
              </a:ext>
            </a:extLst>
          </p:cNvPr>
          <p:cNvGraphicFramePr>
            <a:graphicFrameLocks noGrp="1"/>
          </p:cNvGraphicFramePr>
          <p:nvPr/>
        </p:nvGraphicFramePr>
        <p:xfrm>
          <a:off x="712646" y="4152697"/>
          <a:ext cx="3658632" cy="1196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9316">
                  <a:extLst>
                    <a:ext uri="{9D8B030D-6E8A-4147-A177-3AD203B41FA5}">
                      <a16:colId xmlns:a16="http://schemas.microsoft.com/office/drawing/2014/main" val="2325477797"/>
                    </a:ext>
                  </a:extLst>
                </a:gridCol>
                <a:gridCol w="1829316">
                  <a:extLst>
                    <a:ext uri="{9D8B030D-6E8A-4147-A177-3AD203B41FA5}">
                      <a16:colId xmlns:a16="http://schemas.microsoft.com/office/drawing/2014/main" val="1494299738"/>
                    </a:ext>
                  </a:extLst>
                </a:gridCol>
              </a:tblGrid>
              <a:tr h="23933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VANF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53,907.87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0437890"/>
                  </a:ext>
                </a:extLst>
              </a:tr>
              <a:tr h="23933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FCFt</a:t>
                      </a:r>
                      <a:endParaRPr lang="es-PE" sz="11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PE" sz="1100" b="1" i="0" u="none" strike="noStrike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19663496"/>
                  </a:ext>
                </a:extLst>
              </a:tr>
              <a:tr h="23933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Kwacc</a:t>
                      </a:r>
                      <a:endParaRPr lang="es-PE" sz="1100" b="1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21.53%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61569580"/>
                  </a:ext>
                </a:extLst>
              </a:tr>
              <a:tr h="23933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18000.00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22229537"/>
                  </a:ext>
                </a:extLst>
              </a:tr>
              <a:tr h="23933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Io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-6291.32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24697437"/>
                  </a:ext>
                </a:extLst>
              </a:tr>
            </a:tbl>
          </a:graphicData>
        </a:graphic>
      </p:graphicFrame>
      <p:graphicFrame>
        <p:nvGraphicFramePr>
          <p:cNvPr id="10" name="Tabla 10">
            <a:extLst>
              <a:ext uri="{FF2B5EF4-FFF2-40B4-BE49-F238E27FC236}">
                <a16:creationId xmlns:a16="http://schemas.microsoft.com/office/drawing/2014/main" id="{66DA06BC-3FC2-4A7B-B7C4-A36F392653DB}"/>
              </a:ext>
            </a:extLst>
          </p:cNvPr>
          <p:cNvGraphicFramePr>
            <a:graphicFrameLocks noGrp="1"/>
          </p:cNvGraphicFramePr>
          <p:nvPr/>
        </p:nvGraphicFramePr>
        <p:xfrm>
          <a:off x="731295" y="5492668"/>
          <a:ext cx="3658632" cy="1195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9316">
                  <a:extLst>
                    <a:ext uri="{9D8B030D-6E8A-4147-A177-3AD203B41FA5}">
                      <a16:colId xmlns:a16="http://schemas.microsoft.com/office/drawing/2014/main" val="3410013003"/>
                    </a:ext>
                  </a:extLst>
                </a:gridCol>
                <a:gridCol w="1829316">
                  <a:extLst>
                    <a:ext uri="{9D8B030D-6E8A-4147-A177-3AD203B41FA5}">
                      <a16:colId xmlns:a16="http://schemas.microsoft.com/office/drawing/2014/main" val="2186852620"/>
                    </a:ext>
                  </a:extLst>
                </a:gridCol>
              </a:tblGrid>
              <a:tr h="199256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TIRF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76.57%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30766384"/>
                  </a:ext>
                </a:extLst>
              </a:tr>
              <a:tr h="199256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VANF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76057428"/>
                  </a:ext>
                </a:extLst>
              </a:tr>
              <a:tr h="199256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FCFt</a:t>
                      </a:r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99790.18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37105120"/>
                  </a:ext>
                </a:extLst>
              </a:tr>
              <a:tr h="199256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Kwacc</a:t>
                      </a:r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21.53%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40200012"/>
                  </a:ext>
                </a:extLst>
              </a:tr>
              <a:tr h="199256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18000.00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77538023"/>
                  </a:ext>
                </a:extLst>
              </a:tr>
              <a:tr h="199256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Io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-6291.32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71475009"/>
                  </a:ext>
                </a:extLst>
              </a:tr>
            </a:tbl>
          </a:graphicData>
        </a:graphic>
      </p:graphicFrame>
      <p:sp>
        <p:nvSpPr>
          <p:cNvPr id="11" name="Título 1">
            <a:extLst>
              <a:ext uri="{FF2B5EF4-FFF2-40B4-BE49-F238E27FC236}">
                <a16:creationId xmlns:a16="http://schemas.microsoft.com/office/drawing/2014/main" id="{55E1B84E-BC03-4534-9423-2386767CB00A}"/>
              </a:ext>
            </a:extLst>
          </p:cNvPr>
          <p:cNvSpPr txBox="1">
            <a:spLocks/>
          </p:cNvSpPr>
          <p:nvPr/>
        </p:nvSpPr>
        <p:spPr>
          <a:xfrm>
            <a:off x="5297759" y="381269"/>
            <a:ext cx="4533882" cy="3446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PE" sz="1600" b="1" dirty="0">
              <a:latin typeface="Comic Sans MS" panose="030F0702030302020204" pitchFamily="66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FF5B2A7-3736-409D-ADD3-BF2813B92D21}"/>
              </a:ext>
            </a:extLst>
          </p:cNvPr>
          <p:cNvSpPr txBox="1"/>
          <p:nvPr/>
        </p:nvSpPr>
        <p:spPr>
          <a:xfrm>
            <a:off x="5297759" y="239187"/>
            <a:ext cx="61052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600" b="1" dirty="0">
                <a:latin typeface="Comic Sans MS" panose="030F0702030302020204" pitchFamily="66" charset="0"/>
              </a:rPr>
              <a:t>5.4. Análisis de Sensibilidad y Escenarios </a:t>
            </a:r>
            <a:endParaRPr lang="es-PE" sz="1600" dirty="0"/>
          </a:p>
        </p:txBody>
      </p:sp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2ACF925B-81B7-4F01-9E9B-CD61D40079B7}"/>
              </a:ext>
            </a:extLst>
          </p:cNvPr>
          <p:cNvSpPr txBox="1">
            <a:spLocks/>
          </p:cNvSpPr>
          <p:nvPr/>
        </p:nvSpPr>
        <p:spPr>
          <a:xfrm>
            <a:off x="5536089" y="591029"/>
            <a:ext cx="2230244" cy="3141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000" b="0" kern="1200" spc="1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8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200">
                <a:latin typeface="Comic Sans MS" panose="030F0702030302020204" pitchFamily="66" charset="0"/>
              </a:rPr>
              <a:t>a). Principales Datos del Análisis</a:t>
            </a:r>
            <a:endParaRPr lang="es-PE" sz="1200" dirty="0">
              <a:latin typeface="Comic Sans MS" panose="030F0702030302020204" pitchFamily="66" charset="0"/>
            </a:endParaRPr>
          </a:p>
        </p:txBody>
      </p:sp>
      <p:graphicFrame>
        <p:nvGraphicFramePr>
          <p:cNvPr id="15" name="Tabla 10">
            <a:extLst>
              <a:ext uri="{FF2B5EF4-FFF2-40B4-BE49-F238E27FC236}">
                <a16:creationId xmlns:a16="http://schemas.microsoft.com/office/drawing/2014/main" id="{420657E5-0E61-4E12-9157-640D42A07E0F}"/>
              </a:ext>
            </a:extLst>
          </p:cNvPr>
          <p:cNvGraphicFramePr>
            <a:graphicFrameLocks/>
          </p:cNvGraphicFramePr>
          <p:nvPr/>
        </p:nvGraphicFramePr>
        <p:xfrm>
          <a:off x="5683805" y="993543"/>
          <a:ext cx="3817033" cy="24443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8311">
                  <a:extLst>
                    <a:ext uri="{9D8B030D-6E8A-4147-A177-3AD203B41FA5}">
                      <a16:colId xmlns:a16="http://schemas.microsoft.com/office/drawing/2014/main" val="3462837033"/>
                    </a:ext>
                  </a:extLst>
                </a:gridCol>
                <a:gridCol w="1768722">
                  <a:extLst>
                    <a:ext uri="{9D8B030D-6E8A-4147-A177-3AD203B41FA5}">
                      <a16:colId xmlns:a16="http://schemas.microsoft.com/office/drawing/2014/main" val="278581438"/>
                    </a:ext>
                  </a:extLst>
                </a:gridCol>
              </a:tblGrid>
              <a:tr h="185122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Activo Fijo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11954.99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0684045"/>
                  </a:ext>
                </a:extLst>
              </a:tr>
              <a:tr h="219304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Capital de Trabajo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12336.33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12398950"/>
                  </a:ext>
                </a:extLst>
              </a:tr>
              <a:tr h="173134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Vida útil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35964072"/>
                  </a:ext>
                </a:extLst>
              </a:tr>
              <a:tr h="232769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Cantidad de ventas año 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4368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54099951"/>
                  </a:ext>
                </a:extLst>
              </a:tr>
              <a:tr h="20776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Precio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1700284"/>
                  </a:ext>
                </a:extLst>
              </a:tr>
              <a:tr h="184677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Materia prima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17.43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64938591"/>
                  </a:ext>
                </a:extLst>
              </a:tr>
              <a:tr h="196219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Mano de obra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7.05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44575092"/>
                  </a:ext>
                </a:extLst>
              </a:tr>
              <a:tr h="232769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costo variable unitario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24.480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080372"/>
                  </a:ext>
                </a:extLst>
              </a:tr>
              <a:tr h="173134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Costo fijo total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4411.71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41074100"/>
                  </a:ext>
                </a:extLst>
              </a:tr>
              <a:tr h="219304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Tasa de impuesto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1.5%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86671912"/>
                  </a:ext>
                </a:extLst>
              </a:tr>
              <a:tr h="158703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COK = Ku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22.47%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58890464"/>
                  </a:ext>
                </a:extLst>
              </a:tr>
              <a:tr h="252562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Kwacc</a:t>
                      </a:r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21.53%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18823754"/>
                  </a:ext>
                </a:extLst>
              </a:tr>
            </a:tbl>
          </a:graphicData>
        </a:graphic>
      </p:graphicFrame>
      <p:sp>
        <p:nvSpPr>
          <p:cNvPr id="16" name="Marcador de texto 4">
            <a:extLst>
              <a:ext uri="{FF2B5EF4-FFF2-40B4-BE49-F238E27FC236}">
                <a16:creationId xmlns:a16="http://schemas.microsoft.com/office/drawing/2014/main" id="{BD3E5779-8D4D-4400-AB12-E9D6E8CE820B}"/>
              </a:ext>
            </a:extLst>
          </p:cNvPr>
          <p:cNvSpPr txBox="1">
            <a:spLocks/>
          </p:cNvSpPr>
          <p:nvPr/>
        </p:nvSpPr>
        <p:spPr>
          <a:xfrm>
            <a:off x="5683805" y="3837071"/>
            <a:ext cx="3115876" cy="1456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lang="en-US" sz="2000" b="0" kern="1200" spc="1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8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1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1200">
                <a:latin typeface="Comic Sans MS" panose="030F0702030302020204" pitchFamily="66" charset="0"/>
              </a:rPr>
              <a:t>b). Puntos Críticos </a:t>
            </a:r>
          </a:p>
        </p:txBody>
      </p:sp>
      <p:graphicFrame>
        <p:nvGraphicFramePr>
          <p:cNvPr id="17" name="Tabla 11">
            <a:extLst>
              <a:ext uri="{FF2B5EF4-FFF2-40B4-BE49-F238E27FC236}">
                <a16:creationId xmlns:a16="http://schemas.microsoft.com/office/drawing/2014/main" id="{3B7819DC-E9BC-4EBF-BF5D-876363BE70A4}"/>
              </a:ext>
            </a:extLst>
          </p:cNvPr>
          <p:cNvGraphicFramePr>
            <a:graphicFrameLocks/>
          </p:cNvGraphicFramePr>
          <p:nvPr/>
        </p:nvGraphicFramePr>
        <p:xfrm>
          <a:off x="5683805" y="4152697"/>
          <a:ext cx="363998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1026">
                  <a:extLst>
                    <a:ext uri="{9D8B030D-6E8A-4147-A177-3AD203B41FA5}">
                      <a16:colId xmlns:a16="http://schemas.microsoft.com/office/drawing/2014/main" val="904927953"/>
                    </a:ext>
                  </a:extLst>
                </a:gridCol>
                <a:gridCol w="836342">
                  <a:extLst>
                    <a:ext uri="{9D8B030D-6E8A-4147-A177-3AD203B41FA5}">
                      <a16:colId xmlns:a16="http://schemas.microsoft.com/office/drawing/2014/main" val="111206131"/>
                    </a:ext>
                  </a:extLst>
                </a:gridCol>
                <a:gridCol w="981307">
                  <a:extLst>
                    <a:ext uri="{9D8B030D-6E8A-4147-A177-3AD203B41FA5}">
                      <a16:colId xmlns:a16="http://schemas.microsoft.com/office/drawing/2014/main" val="3297137168"/>
                    </a:ext>
                  </a:extLst>
                </a:gridCol>
                <a:gridCol w="981309">
                  <a:extLst>
                    <a:ext uri="{9D8B030D-6E8A-4147-A177-3AD203B41FA5}">
                      <a16:colId xmlns:a16="http://schemas.microsoft.com/office/drawing/2014/main" val="3525081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Variable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Valor Actual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Valor Marginal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 Soporte 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2426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Precio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45.00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42.74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-5.02%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236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Precio MP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17.43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19.69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12.97%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53865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Costo MO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7.05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9.31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32.07%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3116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Cantidad de ventas año 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4368.00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2216.44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050" b="0" i="0" u="none" strike="noStrike" dirty="0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-49.26%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15026029"/>
                  </a:ext>
                </a:extLst>
              </a:tr>
            </a:tbl>
          </a:graphicData>
        </a:graphic>
      </p:graphicFrame>
      <p:pic>
        <p:nvPicPr>
          <p:cNvPr id="23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B9398076-5A55-422F-9539-5576E54225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20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196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C8D1C5-0449-43D4-B965-A9F3C722D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11" y="121155"/>
            <a:ext cx="5809562" cy="579937"/>
          </a:xfrm>
        </p:spPr>
        <p:txBody>
          <a:bodyPr>
            <a:normAutofit fontScale="90000"/>
          </a:bodyPr>
          <a:lstStyle/>
          <a:p>
            <a:r>
              <a:rPr lang="es-PE" sz="2000" b="1" dirty="0">
                <a:latin typeface="Comic Sans MS" panose="030F0702030302020204" pitchFamily="66" charset="0"/>
              </a:rPr>
              <a:t>c). Análisis de Sensibilidad  Unidimensional </a:t>
            </a:r>
            <a:br>
              <a:rPr lang="es-PE" sz="2000" dirty="0">
                <a:latin typeface="Comic Sans MS" panose="030F0702030302020204" pitchFamily="66" charset="0"/>
              </a:rPr>
            </a:br>
            <a:r>
              <a:rPr lang="es-PE" sz="2000" dirty="0">
                <a:latin typeface="Comic Sans MS" panose="030F0702030302020204" pitchFamily="66" charset="0"/>
              </a:rPr>
              <a:t>1. Precio Vs. VANE</a:t>
            </a:r>
            <a:br>
              <a:rPr lang="es-PE" sz="2000" dirty="0">
                <a:latin typeface="Comic Sans MS" panose="030F0702030302020204" pitchFamily="66" charset="0"/>
              </a:rPr>
            </a:br>
            <a:endParaRPr lang="es-PE" sz="2000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6F83ED5-D28C-4B1C-BB39-C1308D022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136" y="3749268"/>
            <a:ext cx="4763515" cy="401444"/>
          </a:xfrm>
        </p:spPr>
        <p:txBody>
          <a:bodyPr>
            <a:normAutofit fontScale="25000" lnSpcReduction="20000"/>
          </a:bodyPr>
          <a:lstStyle/>
          <a:p>
            <a:r>
              <a:rPr lang="es-PE" sz="1600" dirty="0">
                <a:latin typeface="Comic Sans MS" panose="030F0702030302020204" pitchFamily="66" charset="0"/>
              </a:rPr>
              <a:t>2. Precio del Costo de Mano Obra Vs. VANE</a:t>
            </a:r>
          </a:p>
        </p:txBody>
      </p:sp>
      <p:graphicFrame>
        <p:nvGraphicFramePr>
          <p:cNvPr id="7" name="Tabla 7">
            <a:extLst>
              <a:ext uri="{FF2B5EF4-FFF2-40B4-BE49-F238E27FC236}">
                <a16:creationId xmlns:a16="http://schemas.microsoft.com/office/drawing/2014/main" id="{6DDECC51-3396-451D-AEA8-2D21F123819D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905418" y="820130"/>
          <a:ext cx="4861930" cy="2562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2386">
                  <a:extLst>
                    <a:ext uri="{9D8B030D-6E8A-4147-A177-3AD203B41FA5}">
                      <a16:colId xmlns:a16="http://schemas.microsoft.com/office/drawing/2014/main" val="2607791524"/>
                    </a:ext>
                  </a:extLst>
                </a:gridCol>
                <a:gridCol w="972386">
                  <a:extLst>
                    <a:ext uri="{9D8B030D-6E8A-4147-A177-3AD203B41FA5}">
                      <a16:colId xmlns:a16="http://schemas.microsoft.com/office/drawing/2014/main" val="3417583469"/>
                    </a:ext>
                  </a:extLst>
                </a:gridCol>
                <a:gridCol w="972386">
                  <a:extLst>
                    <a:ext uri="{9D8B030D-6E8A-4147-A177-3AD203B41FA5}">
                      <a16:colId xmlns:a16="http://schemas.microsoft.com/office/drawing/2014/main" val="3604291167"/>
                    </a:ext>
                  </a:extLst>
                </a:gridCol>
                <a:gridCol w="972386">
                  <a:extLst>
                    <a:ext uri="{9D8B030D-6E8A-4147-A177-3AD203B41FA5}">
                      <a16:colId xmlns:a16="http://schemas.microsoft.com/office/drawing/2014/main" val="2739704622"/>
                    </a:ext>
                  </a:extLst>
                </a:gridCol>
                <a:gridCol w="972386">
                  <a:extLst>
                    <a:ext uri="{9D8B030D-6E8A-4147-A177-3AD203B41FA5}">
                      <a16:colId xmlns:a16="http://schemas.microsoft.com/office/drawing/2014/main" val="10814261"/>
                    </a:ext>
                  </a:extLst>
                </a:gridCol>
              </a:tblGrid>
              <a:tr h="256219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s-PE" sz="1050" b="1" i="0" u="none" strike="noStrike" dirty="0">
                          <a:solidFill>
                            <a:srgbClr val="FFFFFF"/>
                          </a:solidFill>
                          <a:effectLst/>
                          <a:latin typeface="Comic Sans MS" panose="030F0702030302020204" pitchFamily="66" charset="0"/>
                        </a:rPr>
                        <a:t>RESULTADOS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IBM Plex Mono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IBM Plex Mono"/>
                        </a:rPr>
                        <a:t>RESULTADOS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968387"/>
                  </a:ext>
                </a:extLst>
              </a:tr>
              <a:tr h="256219">
                <a:tc>
                  <a:txBody>
                    <a:bodyPr/>
                    <a:lstStyle/>
                    <a:p>
                      <a:pPr algn="l" fontAlgn="ctr"/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IBM Plex Mono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TIRE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VANE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PEC 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57207296"/>
                  </a:ext>
                </a:extLst>
              </a:tr>
              <a:tr h="256219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PRECIO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BASE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58%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36048.35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215.00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66246611"/>
                  </a:ext>
                </a:extLst>
              </a:tr>
              <a:tr h="256219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42.74</a:t>
                      </a:r>
                    </a:p>
                  </a:txBody>
                  <a:tcPr marL="0" marR="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22%</a:t>
                      </a:r>
                    </a:p>
                  </a:txBody>
                  <a:tcPr marL="0" marR="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0.00</a:t>
                      </a:r>
                    </a:p>
                  </a:txBody>
                  <a:tcPr marL="0" marR="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241.62</a:t>
                      </a:r>
                    </a:p>
                  </a:txBody>
                  <a:tcPr marL="0" marR="0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7510139"/>
                  </a:ext>
                </a:extLst>
              </a:tr>
              <a:tr h="256219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43.00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4160.29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238.21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95285499"/>
                  </a:ext>
                </a:extLst>
              </a:tr>
              <a:tr h="256219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44.00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42%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20104.32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226.01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84506326"/>
                  </a:ext>
                </a:extLst>
              </a:tr>
              <a:tr h="256219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45.00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58%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36048.35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215.00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05615045"/>
                  </a:ext>
                </a:extLst>
              </a:tr>
              <a:tr h="256219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46.00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74%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51992.39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205.01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18309734"/>
                  </a:ext>
                </a:extLst>
              </a:tr>
              <a:tr h="256219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47.00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90%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67936.42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195.90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2126843"/>
                  </a:ext>
                </a:extLst>
              </a:tr>
              <a:tr h="256219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48.00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107%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83880.45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187.57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17238419"/>
                  </a:ext>
                </a:extLst>
              </a:tr>
            </a:tbl>
          </a:graphicData>
        </a:graphic>
      </p:graphicFrame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268C77E-9B9C-4D7B-ACF9-5EA644342C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37970" y="533106"/>
            <a:ext cx="4861930" cy="335971"/>
          </a:xfrm>
        </p:spPr>
        <p:txBody>
          <a:bodyPr>
            <a:normAutofit fontScale="25000" lnSpcReduction="20000"/>
          </a:bodyPr>
          <a:lstStyle/>
          <a:p>
            <a:r>
              <a:rPr lang="es-PE" sz="1800" b="1" dirty="0">
                <a:latin typeface="Comic Sans MS" panose="030F0702030302020204" pitchFamily="66" charset="0"/>
              </a:rPr>
              <a:t>d). Análisis de Sensibilidad Bidimensional</a:t>
            </a:r>
          </a:p>
          <a:p>
            <a:r>
              <a:rPr lang="es-PE" sz="1800" dirty="0">
                <a:latin typeface="Comic Sans MS" panose="030F0702030302020204" pitchFamily="66" charset="0"/>
              </a:rPr>
              <a:t>1.  VANE  el precio y el precio de MP?</a:t>
            </a:r>
          </a:p>
        </p:txBody>
      </p:sp>
      <p:graphicFrame>
        <p:nvGraphicFramePr>
          <p:cNvPr id="9" name="Tabla 9">
            <a:extLst>
              <a:ext uri="{FF2B5EF4-FFF2-40B4-BE49-F238E27FC236}">
                <a16:creationId xmlns:a16="http://schemas.microsoft.com/office/drawing/2014/main" id="{08E90B10-E6E5-44E4-BD5F-E86AC4D214D5}"/>
              </a:ext>
            </a:extLst>
          </p:cNvPr>
          <p:cNvGraphicFramePr>
            <a:graphicFrameLocks noGrp="1"/>
          </p:cNvGraphicFramePr>
          <p:nvPr>
            <p:ph sz="quarter" idx="4"/>
          </p:nvPr>
        </p:nvGraphicFramePr>
        <p:xfrm>
          <a:off x="5910147" y="1097234"/>
          <a:ext cx="6144318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2702">
                  <a:extLst>
                    <a:ext uri="{9D8B030D-6E8A-4147-A177-3AD203B41FA5}">
                      <a16:colId xmlns:a16="http://schemas.microsoft.com/office/drawing/2014/main" val="4272363736"/>
                    </a:ext>
                  </a:extLst>
                </a:gridCol>
                <a:gridCol w="682702">
                  <a:extLst>
                    <a:ext uri="{9D8B030D-6E8A-4147-A177-3AD203B41FA5}">
                      <a16:colId xmlns:a16="http://schemas.microsoft.com/office/drawing/2014/main" val="2130553975"/>
                    </a:ext>
                  </a:extLst>
                </a:gridCol>
                <a:gridCol w="682702">
                  <a:extLst>
                    <a:ext uri="{9D8B030D-6E8A-4147-A177-3AD203B41FA5}">
                      <a16:colId xmlns:a16="http://schemas.microsoft.com/office/drawing/2014/main" val="513281269"/>
                    </a:ext>
                  </a:extLst>
                </a:gridCol>
                <a:gridCol w="682702">
                  <a:extLst>
                    <a:ext uri="{9D8B030D-6E8A-4147-A177-3AD203B41FA5}">
                      <a16:colId xmlns:a16="http://schemas.microsoft.com/office/drawing/2014/main" val="3008651030"/>
                    </a:ext>
                  </a:extLst>
                </a:gridCol>
                <a:gridCol w="682702">
                  <a:extLst>
                    <a:ext uri="{9D8B030D-6E8A-4147-A177-3AD203B41FA5}">
                      <a16:colId xmlns:a16="http://schemas.microsoft.com/office/drawing/2014/main" val="116158644"/>
                    </a:ext>
                  </a:extLst>
                </a:gridCol>
                <a:gridCol w="682702">
                  <a:extLst>
                    <a:ext uri="{9D8B030D-6E8A-4147-A177-3AD203B41FA5}">
                      <a16:colId xmlns:a16="http://schemas.microsoft.com/office/drawing/2014/main" val="3176461145"/>
                    </a:ext>
                  </a:extLst>
                </a:gridCol>
                <a:gridCol w="682702">
                  <a:extLst>
                    <a:ext uri="{9D8B030D-6E8A-4147-A177-3AD203B41FA5}">
                      <a16:colId xmlns:a16="http://schemas.microsoft.com/office/drawing/2014/main" val="1115766454"/>
                    </a:ext>
                  </a:extLst>
                </a:gridCol>
                <a:gridCol w="682702">
                  <a:extLst>
                    <a:ext uri="{9D8B030D-6E8A-4147-A177-3AD203B41FA5}">
                      <a16:colId xmlns:a16="http://schemas.microsoft.com/office/drawing/2014/main" val="3094379319"/>
                    </a:ext>
                  </a:extLst>
                </a:gridCol>
                <a:gridCol w="682702">
                  <a:extLst>
                    <a:ext uri="{9D8B030D-6E8A-4147-A177-3AD203B41FA5}">
                      <a16:colId xmlns:a16="http://schemas.microsoft.com/office/drawing/2014/main" val="118866174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Precio Materia Prima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0836814"/>
                  </a:ext>
                </a:extLst>
              </a:tr>
              <a:tr h="370840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Precio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36048.35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16.00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16.50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17.00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17.43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17.80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18.94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19.69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43246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42.74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22799.97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14827.95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6855.93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9C0006"/>
                          </a:solidFill>
                          <a:effectLst/>
                          <a:latin typeface="IBM Plex Mono"/>
                        </a:rPr>
                        <a:t>0.00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9C0006"/>
                          </a:solidFill>
                          <a:effectLst/>
                          <a:latin typeface="IBM Plex Mono"/>
                        </a:rPr>
                        <a:t>-5899.29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9C0006"/>
                          </a:solidFill>
                          <a:effectLst/>
                          <a:latin typeface="IBM Plex Mono"/>
                        </a:rPr>
                        <a:t>-24075.49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9C0006"/>
                          </a:solidFill>
                          <a:effectLst/>
                          <a:latin typeface="IBM Plex Mono"/>
                        </a:rPr>
                        <a:t>-36048.35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7801672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43.00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26960.26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18988.24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11016.22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4160.29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9C0006"/>
                          </a:solidFill>
                          <a:effectLst/>
                          <a:latin typeface="IBM Plex Mono"/>
                        </a:rPr>
                        <a:t>-1739.00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9C0006"/>
                          </a:solidFill>
                          <a:effectLst/>
                          <a:latin typeface="IBM Plex Mono"/>
                        </a:rPr>
                        <a:t>-19915.20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9C0006"/>
                          </a:solidFill>
                          <a:effectLst/>
                          <a:latin typeface="IBM Plex Mono"/>
                        </a:rPr>
                        <a:t>-31888.07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2589973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44.00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42904.29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34932.27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26960.26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20104.32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14205.03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9C0006"/>
                          </a:solidFill>
                          <a:effectLst/>
                          <a:latin typeface="IBM Plex Mono"/>
                        </a:rPr>
                        <a:t>-3971.17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9C0006"/>
                          </a:solidFill>
                          <a:effectLst/>
                          <a:latin typeface="IBM Plex Mono"/>
                        </a:rPr>
                        <a:t>-15944.03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9596584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45.00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58848.32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50876.31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42904.29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36048.35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30149.06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11972.87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9C0006"/>
                          </a:solidFill>
                          <a:effectLst/>
                          <a:latin typeface="IBM Plex Mono"/>
                        </a:rPr>
                        <a:t>0.00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9945106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46.00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74792.35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66820.34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58848.32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51992.39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46093.10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27916.90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15944.03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3025907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47.00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90736.39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82764.37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74792.35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67936.42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62037.13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43860.93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31888.07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6432624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48.00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106680.42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98708.40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90736.39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83880.45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77981.16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59804.96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6100"/>
                          </a:solidFill>
                          <a:effectLst/>
                          <a:latin typeface="IBM Plex Mono"/>
                        </a:rPr>
                        <a:t>47832.10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70572877"/>
                  </a:ext>
                </a:extLst>
              </a:tr>
            </a:tbl>
          </a:graphicData>
        </a:graphic>
      </p:graphicFrame>
      <p:graphicFrame>
        <p:nvGraphicFramePr>
          <p:cNvPr id="10" name="Tabla 10">
            <a:extLst>
              <a:ext uri="{FF2B5EF4-FFF2-40B4-BE49-F238E27FC236}">
                <a16:creationId xmlns:a16="http://schemas.microsoft.com/office/drawing/2014/main" id="{1FC08E65-88BB-4EB6-A140-5D73CF13BE0D}"/>
              </a:ext>
            </a:extLst>
          </p:cNvPr>
          <p:cNvGraphicFramePr>
            <a:graphicFrameLocks noGrp="1"/>
          </p:cNvGraphicFramePr>
          <p:nvPr/>
        </p:nvGraphicFramePr>
        <p:xfrm>
          <a:off x="803111" y="4267418"/>
          <a:ext cx="4964235" cy="23564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2847">
                  <a:extLst>
                    <a:ext uri="{9D8B030D-6E8A-4147-A177-3AD203B41FA5}">
                      <a16:colId xmlns:a16="http://schemas.microsoft.com/office/drawing/2014/main" val="566841611"/>
                    </a:ext>
                  </a:extLst>
                </a:gridCol>
                <a:gridCol w="992847">
                  <a:extLst>
                    <a:ext uri="{9D8B030D-6E8A-4147-A177-3AD203B41FA5}">
                      <a16:colId xmlns:a16="http://schemas.microsoft.com/office/drawing/2014/main" val="3257301728"/>
                    </a:ext>
                  </a:extLst>
                </a:gridCol>
                <a:gridCol w="992847">
                  <a:extLst>
                    <a:ext uri="{9D8B030D-6E8A-4147-A177-3AD203B41FA5}">
                      <a16:colId xmlns:a16="http://schemas.microsoft.com/office/drawing/2014/main" val="2721259102"/>
                    </a:ext>
                  </a:extLst>
                </a:gridCol>
                <a:gridCol w="992847">
                  <a:extLst>
                    <a:ext uri="{9D8B030D-6E8A-4147-A177-3AD203B41FA5}">
                      <a16:colId xmlns:a16="http://schemas.microsoft.com/office/drawing/2014/main" val="367025626"/>
                    </a:ext>
                  </a:extLst>
                </a:gridCol>
                <a:gridCol w="992847">
                  <a:extLst>
                    <a:ext uri="{9D8B030D-6E8A-4147-A177-3AD203B41FA5}">
                      <a16:colId xmlns:a16="http://schemas.microsoft.com/office/drawing/2014/main" val="709069768"/>
                    </a:ext>
                  </a:extLst>
                </a:gridCol>
              </a:tblGrid>
              <a:tr h="235641">
                <a:tc>
                  <a:txBody>
                    <a:bodyPr/>
                    <a:lstStyle/>
                    <a:p>
                      <a:pPr algn="l" fontAlgn="ctr"/>
                      <a:endParaRPr lang="es-PE" sz="1100" b="0" i="0" u="none" strike="noStrike" dirty="0">
                        <a:solidFill>
                          <a:srgbClr val="000000"/>
                        </a:solidFill>
                        <a:effectLst/>
                        <a:latin typeface="IBM Plex Mono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s-PE" sz="1100" b="0" i="0" u="none" strike="noStrike">
                        <a:solidFill>
                          <a:srgbClr val="000000"/>
                        </a:solidFill>
                        <a:effectLst/>
                        <a:latin typeface="IBM Plex Mono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FFFFFF"/>
                          </a:solidFill>
                          <a:effectLst/>
                          <a:latin typeface="IBM Plex Mono"/>
                        </a:rPr>
                        <a:t>RESULTADOS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9330761"/>
                  </a:ext>
                </a:extLst>
              </a:tr>
              <a:tr h="235641">
                <a:tc>
                  <a:txBody>
                    <a:bodyPr/>
                    <a:lstStyle/>
                    <a:p>
                      <a:pPr algn="l" fontAlgn="ctr"/>
                      <a:endParaRPr lang="es-PE" sz="1100" b="0" i="0" u="none" strike="noStrike">
                        <a:solidFill>
                          <a:srgbClr val="000000"/>
                        </a:solidFill>
                        <a:effectLst/>
                        <a:latin typeface="IBM Plex Mono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TIRE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VANE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PEC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96140911"/>
                  </a:ext>
                </a:extLst>
              </a:tr>
              <a:tr h="235641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COSTO MO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BASE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3604835.48%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0.58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215.00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87882452"/>
                  </a:ext>
                </a:extLst>
              </a:tr>
              <a:tr h="235641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5.99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5294902.97%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0.75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215.00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5355801"/>
                  </a:ext>
                </a:extLst>
              </a:tr>
              <a:tr h="235641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6.00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5278958.93%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0.75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215.00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56110340"/>
                  </a:ext>
                </a:extLst>
              </a:tr>
              <a:tr h="235641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6.95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3764275.81%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0.59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215.00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79234509"/>
                  </a:ext>
                </a:extLst>
              </a:tr>
              <a:tr h="235641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7.05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3604835.48%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0.58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215.00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34773434"/>
                  </a:ext>
                </a:extLst>
              </a:tr>
              <a:tr h="235641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8.00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2090152.36%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0.43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215.00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43271113"/>
                  </a:ext>
                </a:extLst>
              </a:tr>
              <a:tr h="235641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8.75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894349.89%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0.31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IBM Plex Mono"/>
                        </a:rPr>
                        <a:t>215.00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02498831"/>
                  </a:ext>
                </a:extLst>
              </a:tr>
              <a:tr h="235641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IBM Plex Mono"/>
                        </a:rPr>
                        <a:t>9.31</a:t>
                      </a:r>
                    </a:p>
                  </a:txBody>
                  <a:tcPr marL="0" marR="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IBM Plex Mono"/>
                        </a:rPr>
                        <a:t>0.00%</a:t>
                      </a:r>
                    </a:p>
                  </a:txBody>
                  <a:tcPr marL="0" marR="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IBM Plex Mono"/>
                        </a:rPr>
                        <a:t>0.00</a:t>
                      </a:r>
                    </a:p>
                  </a:txBody>
                  <a:tcPr marL="0" marR="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IBM Plex Mono"/>
                        </a:rPr>
                        <a:t>215.00</a:t>
                      </a:r>
                    </a:p>
                  </a:txBody>
                  <a:tcPr marL="0" marR="0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9593782"/>
                  </a:ext>
                </a:extLst>
              </a:tr>
            </a:tbl>
          </a:graphicData>
        </a:graphic>
      </p:graphicFrame>
      <p:pic>
        <p:nvPicPr>
          <p:cNvPr id="13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0923DDD0-74C7-44A2-8AFF-D82ACD409E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68935" y="51408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53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4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64BE7B3-4B2F-4F1F-B9B7-FF11DB6F1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s-PE" dirty="0">
                <a:latin typeface="Comic Sans MS" panose="030F0702030302020204" pitchFamily="66" charset="0"/>
              </a:rPr>
            </a:br>
            <a:endParaRPr lang="es-PE" dirty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D3ADF875-E43D-4873-82A7-A638B8480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8834" y="273844"/>
            <a:ext cx="4128118" cy="823912"/>
          </a:xfrm>
        </p:spPr>
        <p:txBody>
          <a:bodyPr/>
          <a:lstStyle/>
          <a:p>
            <a:r>
              <a:rPr lang="es-PE" sz="1600" dirty="0">
                <a:latin typeface="Comic Sans MS" panose="030F0702030302020204" pitchFamily="66" charset="0"/>
              </a:rPr>
              <a:t>2. Variación del VAN frente al Precio VS Cantidad Vendida</a:t>
            </a:r>
          </a:p>
        </p:txBody>
      </p:sp>
      <p:graphicFrame>
        <p:nvGraphicFramePr>
          <p:cNvPr id="27" name="Tabla 27">
            <a:extLst>
              <a:ext uri="{FF2B5EF4-FFF2-40B4-BE49-F238E27FC236}">
                <a16:creationId xmlns:a16="http://schemas.microsoft.com/office/drawing/2014/main" id="{A22D7A1F-6FCE-461E-9A44-DA9B1D80750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88718" y="1414811"/>
          <a:ext cx="5779351" cy="29731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1005">
                  <a:extLst>
                    <a:ext uri="{9D8B030D-6E8A-4147-A177-3AD203B41FA5}">
                      <a16:colId xmlns:a16="http://schemas.microsoft.com/office/drawing/2014/main" val="1478487461"/>
                    </a:ext>
                  </a:extLst>
                </a:gridCol>
                <a:gridCol w="790101">
                  <a:extLst>
                    <a:ext uri="{9D8B030D-6E8A-4147-A177-3AD203B41FA5}">
                      <a16:colId xmlns:a16="http://schemas.microsoft.com/office/drawing/2014/main" val="458524676"/>
                    </a:ext>
                  </a:extLst>
                </a:gridCol>
                <a:gridCol w="590635">
                  <a:extLst>
                    <a:ext uri="{9D8B030D-6E8A-4147-A177-3AD203B41FA5}">
                      <a16:colId xmlns:a16="http://schemas.microsoft.com/office/drawing/2014/main" val="3221852019"/>
                    </a:ext>
                  </a:extLst>
                </a:gridCol>
                <a:gridCol w="577935">
                  <a:extLst>
                    <a:ext uri="{9D8B030D-6E8A-4147-A177-3AD203B41FA5}">
                      <a16:colId xmlns:a16="http://schemas.microsoft.com/office/drawing/2014/main" val="1990386293"/>
                    </a:ext>
                  </a:extLst>
                </a:gridCol>
                <a:gridCol w="577935">
                  <a:extLst>
                    <a:ext uri="{9D8B030D-6E8A-4147-A177-3AD203B41FA5}">
                      <a16:colId xmlns:a16="http://schemas.microsoft.com/office/drawing/2014/main" val="3468748389"/>
                    </a:ext>
                  </a:extLst>
                </a:gridCol>
                <a:gridCol w="577935">
                  <a:extLst>
                    <a:ext uri="{9D8B030D-6E8A-4147-A177-3AD203B41FA5}">
                      <a16:colId xmlns:a16="http://schemas.microsoft.com/office/drawing/2014/main" val="3952737877"/>
                    </a:ext>
                  </a:extLst>
                </a:gridCol>
                <a:gridCol w="577935">
                  <a:extLst>
                    <a:ext uri="{9D8B030D-6E8A-4147-A177-3AD203B41FA5}">
                      <a16:colId xmlns:a16="http://schemas.microsoft.com/office/drawing/2014/main" val="107590462"/>
                    </a:ext>
                  </a:extLst>
                </a:gridCol>
                <a:gridCol w="577935">
                  <a:extLst>
                    <a:ext uri="{9D8B030D-6E8A-4147-A177-3AD203B41FA5}">
                      <a16:colId xmlns:a16="http://schemas.microsoft.com/office/drawing/2014/main" val="2087169839"/>
                    </a:ext>
                  </a:extLst>
                </a:gridCol>
                <a:gridCol w="577935">
                  <a:extLst>
                    <a:ext uri="{9D8B030D-6E8A-4147-A177-3AD203B41FA5}">
                      <a16:colId xmlns:a16="http://schemas.microsoft.com/office/drawing/2014/main" val="2946734910"/>
                    </a:ext>
                  </a:extLst>
                </a:gridCol>
              </a:tblGrid>
              <a:tr h="272146">
                <a:tc>
                  <a:txBody>
                    <a:bodyPr/>
                    <a:lstStyle/>
                    <a:p>
                      <a:pPr algn="l" fontAlgn="ctr"/>
                      <a:r>
                        <a:rPr lang="es-P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ctr"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s-PE" sz="1200" dirty="0">
                          <a:latin typeface="Comic Sans MS" panose="030F0702030302020204" pitchFamily="66" charset="0"/>
                        </a:rPr>
                        <a:t>Cantidad Vendida</a:t>
                      </a:r>
                      <a:endParaRPr lang="es-PE" sz="12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3493227"/>
                  </a:ext>
                </a:extLst>
              </a:tr>
              <a:tr h="472573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s-PE" sz="1200" dirty="0">
                          <a:latin typeface="Comic Sans MS" panose="030F0702030302020204" pitchFamily="66" charset="0"/>
                        </a:rPr>
                        <a:t>Precio</a:t>
                      </a:r>
                      <a:endParaRPr lang="es-PE" sz="12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36048.35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2216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3001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3398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4368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4900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5010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6000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90908725"/>
                  </a:ext>
                </a:extLst>
              </a:tr>
              <a:tr h="472573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42.74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-32076.48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-20379.85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-14461.20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0.00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7931.30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9571.23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24330.59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27868054"/>
                  </a:ext>
                </a:extLst>
              </a:tr>
              <a:tr h="272146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43.00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-28374.58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-16510.80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-10507.57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4160.29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12204.93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13868.29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28838.58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40195187"/>
                  </a:ext>
                </a:extLst>
              </a:tr>
              <a:tr h="272146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44.00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-14187.29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-1682.92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4644.46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20104.32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28583.34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30336.52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46115.13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54171408"/>
                  </a:ext>
                </a:extLst>
              </a:tr>
              <a:tr h="272146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45.00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9C0006"/>
                          </a:solidFill>
                          <a:effectLst/>
                          <a:latin typeface="Comic Sans MS" panose="030F0702030302020204" pitchFamily="66" charset="0"/>
                        </a:rPr>
                        <a:t>0.00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13144.96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19796.50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36048.35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44961.75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46804.74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63391.69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65897769"/>
                  </a:ext>
                </a:extLst>
              </a:tr>
              <a:tr h="272146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46.00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14187.29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27972.85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34948.53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51992.39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61340.15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63272.96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80668.24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67446117"/>
                  </a:ext>
                </a:extLst>
              </a:tr>
              <a:tr h="395176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47.00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28374.58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42800.73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50100.56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67936.42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77718.56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79741.19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97944.80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43655301"/>
                  </a:ext>
                </a:extLst>
              </a:tr>
              <a:tr h="272146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48.00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42561.87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57628.61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65252.59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83880.45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94096.97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96209.41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omic Sans MS" panose="030F0702030302020204" pitchFamily="66" charset="0"/>
                        </a:rPr>
                        <a:t>115221.35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40563139"/>
                  </a:ext>
                </a:extLst>
              </a:tr>
            </a:tbl>
          </a:graphicData>
        </a:graphic>
      </p:graphicFrame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CE9DB1C5-C1F3-421F-8CEC-518DB021D5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863160" y="841470"/>
            <a:ext cx="4177595" cy="411956"/>
          </a:xfrm>
        </p:spPr>
        <p:txBody>
          <a:bodyPr/>
          <a:lstStyle/>
          <a:p>
            <a:r>
              <a:rPr lang="es-PE" sz="1800" dirty="0">
                <a:latin typeface="Comic Sans MS" panose="030F0702030302020204" pitchFamily="66" charset="0"/>
              </a:rPr>
              <a:t>e). Análisis de Escenarios </a:t>
            </a:r>
            <a:endParaRPr lang="es-PE" sz="1800" dirty="0"/>
          </a:p>
        </p:txBody>
      </p:sp>
      <p:graphicFrame>
        <p:nvGraphicFramePr>
          <p:cNvPr id="17" name="Tabla 18">
            <a:extLst>
              <a:ext uri="{FF2B5EF4-FFF2-40B4-BE49-F238E27FC236}">
                <a16:creationId xmlns:a16="http://schemas.microsoft.com/office/drawing/2014/main" id="{4D8AFA4B-84BE-4412-BD35-A1DB9E4B6B0F}"/>
              </a:ext>
            </a:extLst>
          </p:cNvPr>
          <p:cNvGraphicFramePr>
            <a:graphicFrameLocks noGrp="1"/>
          </p:cNvGraphicFramePr>
          <p:nvPr>
            <p:ph sz="quarter" idx="4"/>
          </p:nvPr>
        </p:nvGraphicFramePr>
        <p:xfrm>
          <a:off x="6755081" y="1409096"/>
          <a:ext cx="5293030" cy="4245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8606">
                  <a:extLst>
                    <a:ext uri="{9D8B030D-6E8A-4147-A177-3AD203B41FA5}">
                      <a16:colId xmlns:a16="http://schemas.microsoft.com/office/drawing/2014/main" val="3161440608"/>
                    </a:ext>
                  </a:extLst>
                </a:gridCol>
                <a:gridCol w="1058606">
                  <a:extLst>
                    <a:ext uri="{9D8B030D-6E8A-4147-A177-3AD203B41FA5}">
                      <a16:colId xmlns:a16="http://schemas.microsoft.com/office/drawing/2014/main" val="1919292382"/>
                    </a:ext>
                  </a:extLst>
                </a:gridCol>
                <a:gridCol w="1058606">
                  <a:extLst>
                    <a:ext uri="{9D8B030D-6E8A-4147-A177-3AD203B41FA5}">
                      <a16:colId xmlns:a16="http://schemas.microsoft.com/office/drawing/2014/main" val="3907257966"/>
                    </a:ext>
                  </a:extLst>
                </a:gridCol>
                <a:gridCol w="1058606">
                  <a:extLst>
                    <a:ext uri="{9D8B030D-6E8A-4147-A177-3AD203B41FA5}">
                      <a16:colId xmlns:a16="http://schemas.microsoft.com/office/drawing/2014/main" val="2842432235"/>
                    </a:ext>
                  </a:extLst>
                </a:gridCol>
                <a:gridCol w="1058606">
                  <a:extLst>
                    <a:ext uri="{9D8B030D-6E8A-4147-A177-3AD203B41FA5}">
                      <a16:colId xmlns:a16="http://schemas.microsoft.com/office/drawing/2014/main" val="905809190"/>
                    </a:ext>
                  </a:extLst>
                </a:gridCol>
              </a:tblGrid>
              <a:tr h="359734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Resumen del escenario</a:t>
                      </a: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P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PE" sz="12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687008093"/>
                  </a:ext>
                </a:extLst>
              </a:tr>
              <a:tr h="372365">
                <a:tc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Valores actuales: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OPTIMISTA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PESIMISTA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80322255"/>
                  </a:ext>
                </a:extLst>
              </a:tr>
              <a:tr h="35973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 dirty="0">
                          <a:solidFill>
                            <a:srgbClr val="000080"/>
                          </a:solidFill>
                          <a:effectLst/>
                          <a:latin typeface="Comic Sans MS" panose="030F0702030302020204" pitchFamily="66" charset="0"/>
                        </a:rPr>
                        <a:t>Celdas cambiantes:</a:t>
                      </a: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PE" sz="12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PE" sz="12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PE" sz="12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93794517"/>
                  </a:ext>
                </a:extLst>
              </a:tr>
              <a:tr h="35973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PE" sz="12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PRECIO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44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10593477"/>
                  </a:ext>
                </a:extLst>
              </a:tr>
              <a:tr h="35973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PE" sz="12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MATERIA PRIMA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17.43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17.00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19.00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55182141"/>
                  </a:ext>
                </a:extLst>
              </a:tr>
              <a:tr h="35973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PE" sz="12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MANO DE OBRA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7.05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7.75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8.00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50242545"/>
                  </a:ext>
                </a:extLst>
              </a:tr>
              <a:tr h="35973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PE" sz="12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CANTIDAD DE VENTAS AÑO 1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4368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4500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4100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31015587"/>
                  </a:ext>
                </a:extLst>
              </a:tr>
              <a:tr h="26927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>
                          <a:solidFill>
                            <a:srgbClr val="000080"/>
                          </a:solidFill>
                          <a:effectLst/>
                          <a:latin typeface="Comic Sans MS" panose="030F0702030302020204" pitchFamily="66" charset="0"/>
                        </a:rPr>
                        <a:t>Celdas de resultado:</a:t>
                      </a: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 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61246056"/>
                  </a:ext>
                </a:extLst>
              </a:tr>
              <a:tr h="35973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TIR</a:t>
                      </a: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57.86%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70.14%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0.72%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94747050"/>
                  </a:ext>
                </a:extLst>
              </a:tr>
              <a:tr h="35973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VAN</a:t>
                      </a: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36048.35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46767.41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-23794.60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7045214"/>
                  </a:ext>
                </a:extLst>
              </a:tr>
              <a:tr h="35973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VANF</a:t>
                      </a: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53983.96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69343.21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33374.86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18815513"/>
                  </a:ext>
                </a:extLst>
              </a:tr>
              <a:tr h="35973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PE" sz="12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TIRF</a:t>
                      </a: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76.72%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115.69%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P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40.43%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30309248"/>
                  </a:ext>
                </a:extLst>
              </a:tr>
            </a:tbl>
          </a:graphicData>
        </a:graphic>
      </p:graphicFrame>
      <p:sp>
        <p:nvSpPr>
          <p:cNvPr id="29" name="Marcador de texto 4">
            <a:extLst>
              <a:ext uri="{FF2B5EF4-FFF2-40B4-BE49-F238E27FC236}">
                <a16:creationId xmlns:a16="http://schemas.microsoft.com/office/drawing/2014/main" id="{3274DF9E-5FAB-4216-9B8A-1378D385A9BA}"/>
              </a:ext>
            </a:extLst>
          </p:cNvPr>
          <p:cNvSpPr txBox="1">
            <a:spLocks/>
          </p:cNvSpPr>
          <p:nvPr/>
        </p:nvSpPr>
        <p:spPr>
          <a:xfrm>
            <a:off x="631902" y="3659556"/>
            <a:ext cx="3236951" cy="2465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9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9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PE" sz="1200" dirty="0">
              <a:latin typeface="Comic Sans MS" panose="030F0702030302020204" pitchFamily="66" charset="0"/>
            </a:endParaRPr>
          </a:p>
        </p:txBody>
      </p:sp>
      <p:pic>
        <p:nvPicPr>
          <p:cNvPr id="20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EEA29A68-E8F0-4231-8BB1-321FBB058E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21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F1DBDADD-DB84-4EB6-849C-BFC366F3C32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13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497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840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C552E361-2496-4EB3-8923-9103B77E9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42278"/>
          </a:xfrm>
        </p:spPr>
        <p:txBody>
          <a:bodyPr>
            <a:normAutofit fontScale="90000"/>
          </a:bodyPr>
          <a:lstStyle/>
          <a:p>
            <a:r>
              <a:rPr lang="es-PE" dirty="0">
                <a:latin typeface="Comic Sans MS" panose="030F0702030302020204" pitchFamily="66" charset="0"/>
              </a:rPr>
              <a:t>Conclusiones:</a:t>
            </a:r>
            <a:br>
              <a:rPr lang="es-PE" dirty="0"/>
            </a:br>
            <a:endParaRPr lang="es-PE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A2F49403-26D2-4B1B-A4B6-4C94F34F2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37578"/>
            <a:ext cx="9601200" cy="4481084"/>
          </a:xfrm>
        </p:spPr>
        <p:txBody>
          <a:bodyPr>
            <a:normAutofit fontScale="70000" lnSpcReduction="20000"/>
          </a:bodyPr>
          <a:lstStyle/>
          <a:p>
            <a:r>
              <a:rPr lang="es-PE" dirty="0">
                <a:latin typeface="Comic Sans MS" panose="030F0702030302020204" pitchFamily="66" charset="0"/>
              </a:rPr>
              <a:t>Existe una demanda insatisfecha del rubro en el que se quiere ingresar y en vista de la falta de ofertantes y como consecuencia encontrándose en un mercado tipo competitivo. </a:t>
            </a:r>
          </a:p>
          <a:p>
            <a:r>
              <a:rPr lang="es-PE" dirty="0">
                <a:latin typeface="Comic Sans MS" panose="030F0702030302020204" pitchFamily="66" charset="0"/>
              </a:rPr>
              <a:t>El proyecto está constituido como una microempresa con un régimen especial tributario y dado un horizonte de evaluación de 5 años</a:t>
            </a:r>
          </a:p>
          <a:p>
            <a:r>
              <a:rPr lang="es-PE" dirty="0">
                <a:latin typeface="Comic Sans MS" panose="030F0702030302020204" pitchFamily="66" charset="0"/>
              </a:rPr>
              <a:t>En base a la inversión y al valor de recupero se pudo observar que el proyecto cuenta con un capital propio de 5719.90 soles y con un financiamiento de tercero de 18000 soles y un valor de recupero de 3896.12 soles.</a:t>
            </a:r>
          </a:p>
          <a:p>
            <a:r>
              <a:rPr lang="es-PE" dirty="0">
                <a:latin typeface="Comic Sans MS" panose="030F0702030302020204" pitchFamily="66" charset="0"/>
              </a:rPr>
              <a:t>El precio de venta de nuestro producto es de 53.00 soles siendo accesible en términos de calidad e innovación.</a:t>
            </a:r>
          </a:p>
          <a:p>
            <a:r>
              <a:rPr lang="es-PE" dirty="0">
                <a:latin typeface="Comic Sans MS" panose="030F0702030302020204" pitchFamily="66" charset="0"/>
              </a:rPr>
              <a:t>En relación con el VANE el valor del proyecto es de 35973.95 soles dando lugar la afirmación de una rentabilidad ya que el valor es positivo.</a:t>
            </a:r>
          </a:p>
          <a:p>
            <a:r>
              <a:rPr lang="es-PE" dirty="0">
                <a:latin typeface="Comic Sans MS" panose="030F0702030302020204" pitchFamily="66" charset="0"/>
              </a:rPr>
              <a:t>Nuestra tasa de interés de retorno (TIRE) es de 57.79% Este valor nos indica que Nuestro rendimiento esperado será mayor que el rendimiento mínimo esperado</a:t>
            </a:r>
          </a:p>
          <a:p>
            <a:r>
              <a:rPr lang="es-PE" dirty="0">
                <a:latin typeface="Comic Sans MS" panose="030F0702030302020204" pitchFamily="66" charset="0"/>
              </a:rPr>
              <a:t>Los resultados son favorables en un escenario optimista.</a:t>
            </a:r>
          </a:p>
          <a:p>
            <a:endParaRPr lang="es-PE" dirty="0">
              <a:latin typeface="Comic Sans MS" panose="030F0702030302020204" pitchFamily="66" charset="0"/>
            </a:endParaRPr>
          </a:p>
        </p:txBody>
      </p:sp>
      <p:pic>
        <p:nvPicPr>
          <p:cNvPr id="10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C44774D3-EF9D-4088-A35A-3F0484F5A7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1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8BEE3DFF-0F68-445C-8E32-9C4CDA3FBA1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22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1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863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635243" y="2593637"/>
            <a:ext cx="45296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ES" b="1" dirty="0">
                <a:latin typeface="Gill Sans Ultra Bold" panose="020B0A02020104020203" pitchFamily="34" charset="0"/>
              </a:rPr>
              <a:t>Macro localización: Ayacucho-huamanga-Jr. Asamblea 251</a:t>
            </a:r>
            <a:endParaRPr lang="es-PE" b="1" dirty="0">
              <a:latin typeface="Gill Sans Ultra Bold" panose="020B0A02020104020203" pitchFamily="34" charset="0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660155" y="1623501"/>
            <a:ext cx="4529608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s-PE" b="1" dirty="0">
                <a:latin typeface="Gill Sans Ultra Bold" panose="020B0A02020104020203" pitchFamily="34" charset="0"/>
              </a:rPr>
              <a:t>Estampado y comercialización de polos con diseños personalizados </a:t>
            </a:r>
            <a:endParaRPr lang="es-ES" b="1" dirty="0">
              <a:latin typeface="Gill Sans Ultra Bold" panose="020B0A02020104020203" pitchFamily="34" charset="0"/>
            </a:endParaRPr>
          </a:p>
        </p:txBody>
      </p:sp>
      <p:graphicFrame>
        <p:nvGraphicFramePr>
          <p:cNvPr id="11" name="Diagrama 10"/>
          <p:cNvGraphicFramePr/>
          <p:nvPr>
            <p:extLst>
              <p:ext uri="{D42A27DB-BD31-4B8C-83A1-F6EECF244321}">
                <p14:modId xmlns:p14="http://schemas.microsoft.com/office/powerpoint/2010/main" val="835565956"/>
              </p:ext>
            </p:extLst>
          </p:nvPr>
        </p:nvGraphicFramePr>
        <p:xfrm>
          <a:off x="5523414" y="1166938"/>
          <a:ext cx="5843086" cy="4865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ángulo 11"/>
          <p:cNvSpPr/>
          <p:nvPr/>
        </p:nvSpPr>
        <p:spPr>
          <a:xfrm>
            <a:off x="647699" y="4725506"/>
            <a:ext cx="45296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b="1" dirty="0">
                <a:latin typeface="Gill Sans Ultra Bold" panose="020B0A02020104020203" pitchFamily="34" charset="0"/>
              </a:rPr>
              <a:t>Nuestra segmentación estará enfocada en los jóvenes de entre 20 y 39 años. </a:t>
            </a:r>
            <a:endParaRPr lang="es-PE" b="1" dirty="0">
              <a:latin typeface="Gill Sans Ultra Bold" panose="020B0A02020104020203" pitchFamily="34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635243" y="4226949"/>
            <a:ext cx="45046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b="1" dirty="0">
                <a:latin typeface="Gill Sans Ultra Bold" panose="020B0A02020104020203" pitchFamily="34" charset="0"/>
              </a:rPr>
              <a:t>ESTRATEGIA DE OCEANO AZUL</a:t>
            </a:r>
            <a:endParaRPr lang="en-US" b="1" dirty="0">
              <a:latin typeface="Gill Sans Ultra Bold" panose="020B0A02020104020203" pitchFamily="34" charset="0"/>
            </a:endParaRPr>
          </a:p>
        </p:txBody>
      </p:sp>
      <p:sp>
        <p:nvSpPr>
          <p:cNvPr id="14" name="CuadroTexto 13"/>
          <p:cNvSpPr txBox="1"/>
          <p:nvPr/>
        </p:nvSpPr>
        <p:spPr>
          <a:xfrm>
            <a:off x="635243" y="3410293"/>
            <a:ext cx="4529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>
                <a:latin typeface="Gill Sans Ultra Bold" panose="020B0A02020104020203" pitchFamily="34" charset="0"/>
              </a:rPr>
              <a:t>Horizonte de Evaluación de 5 años</a:t>
            </a:r>
            <a:endParaRPr lang="es-PE" b="1" dirty="0">
              <a:latin typeface="Gill Sans Ultra Bold" panose="020B0A02020104020203" pitchFamily="34" charset="0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4069723" y="316891"/>
            <a:ext cx="46106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Gill Sans Ultra Bold" panose="020B0A02020104020203" pitchFamily="34" charset="0"/>
              </a:rPr>
              <a:t>Stamp</a:t>
            </a:r>
            <a:r>
              <a:rPr lang="es-MX" sz="4000" dirty="0">
                <a:solidFill>
                  <a:schemeClr val="accent4">
                    <a:lumMod val="60000"/>
                    <a:lumOff val="40000"/>
                  </a:schemeClr>
                </a:solidFill>
                <a:latin typeface="Gill Sans Ultra Bold" panose="020B0A02020104020203" pitchFamily="34" charset="0"/>
              </a:rPr>
              <a:t> ADEK</a:t>
            </a:r>
            <a:endParaRPr lang="es-PE" sz="4000" dirty="0">
              <a:solidFill>
                <a:schemeClr val="accent4">
                  <a:lumMod val="60000"/>
                  <a:lumOff val="40000"/>
                </a:schemeClr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660155" y="1024777"/>
            <a:ext cx="4529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Gill Sans Ultra Bold" panose="020B0A02020104020203" pitchFamily="34" charset="0"/>
              </a:rPr>
              <a:t>DATOS GENERALES</a:t>
            </a:r>
            <a:endParaRPr lang="es-PE" sz="2800" b="1" dirty="0">
              <a:solidFill>
                <a:schemeClr val="accent6">
                  <a:lumMod val="60000"/>
                  <a:lumOff val="40000"/>
                </a:schemeClr>
              </a:solidFill>
              <a:latin typeface="Gill Sans Ultra Bold" panose="020B0A02020104020203" pitchFamily="34" charset="0"/>
            </a:endParaRPr>
          </a:p>
        </p:txBody>
      </p:sp>
      <p:pic>
        <p:nvPicPr>
          <p:cNvPr id="16" name="Audio 4">
            <a:hlinkClick r:id="" action="ppaction://media"/>
            <a:extLst>
              <a:ext uri="{FF2B5EF4-FFF2-40B4-BE49-F238E27FC236}">
                <a16:creationId xmlns:a16="http://schemas.microsoft.com/office/drawing/2014/main" id="{9C5A3E72-2EC9-40DF-B372-323C1F0511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99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146"/>
    </mc:Choice>
    <mc:Fallback xmlns="">
      <p:transition spd="slow" advTm="79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539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2191879" y="193635"/>
            <a:ext cx="77123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0"/>
              </a:rPr>
              <a:t>El modelo del Negocio </a:t>
            </a:r>
            <a:r>
              <a:rPr lang="es-MX" sz="4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Gill Sans Ultra Bold" panose="020B0A02020104020203" pitchFamily="34" charset="0"/>
              </a:rPr>
              <a:t>Canvas</a:t>
            </a:r>
            <a:endParaRPr lang="es-PE" sz="2800" b="1" dirty="0">
              <a:solidFill>
                <a:schemeClr val="tx1">
                  <a:lumMod val="75000"/>
                  <a:lumOff val="25000"/>
                </a:schemeClr>
              </a:solidFill>
              <a:latin typeface="Gill Sans Ultra Bold" panose="020B0A02020104020203" pitchFamily="34" charset="0"/>
            </a:endParaRPr>
          </a:p>
        </p:txBody>
      </p:sp>
      <p:pic>
        <p:nvPicPr>
          <p:cNvPr id="5" name="Audio 5">
            <a:hlinkClick r:id="" action="ppaction://media"/>
            <a:extLst>
              <a:ext uri="{FF2B5EF4-FFF2-40B4-BE49-F238E27FC236}">
                <a16:creationId xmlns:a16="http://schemas.microsoft.com/office/drawing/2014/main" id="{3AA7B4FB-9F55-4C01-BB95-E2BC828DC0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7" name="Picture 5" descr="Texto&#10;&#10;Descripción generada automáticamente con confianza baja">
            <a:extLst>
              <a:ext uri="{FF2B5EF4-FFF2-40B4-BE49-F238E27FC236}">
                <a16:creationId xmlns:a16="http://schemas.microsoft.com/office/drawing/2014/main" id="{2675BC55-EFF2-44EF-9C9C-4E90E9FA914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70" y="901521"/>
            <a:ext cx="10562252" cy="576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752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460"/>
    </mc:Choice>
    <mc:Fallback xmlns="">
      <p:transition spd="slow" advTm="51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4223173" y="67995"/>
            <a:ext cx="46202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000" b="1" dirty="0">
                <a:solidFill>
                  <a:srgbClr val="0070C0"/>
                </a:solidFill>
                <a:latin typeface="Gill Sans Ultra Bold" panose="020B0A02020104020203" pitchFamily="34" charset="0"/>
              </a:rPr>
              <a:t>Inversión en Maquinaria y equipo de producción</a:t>
            </a:r>
            <a:endParaRPr lang="es-PE" sz="2000" b="1" dirty="0">
              <a:solidFill>
                <a:srgbClr val="0070C0"/>
              </a:solidFill>
              <a:latin typeface="Gill Sans Ultra Bold" panose="020B0A02020104020203" pitchFamily="34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3611957" y="2865643"/>
            <a:ext cx="55731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b="1" dirty="0">
                <a:solidFill>
                  <a:srgbClr val="00B0F0"/>
                </a:solidFill>
                <a:latin typeface="Gill Sans Ultra Bold" panose="020B0A02020104020203" pitchFamily="34" charset="0"/>
              </a:rPr>
              <a:t>Inversión en muebles, enseres y equipo de administración</a:t>
            </a:r>
            <a:endParaRPr lang="es-PE" b="1" dirty="0">
              <a:solidFill>
                <a:srgbClr val="00B0F0"/>
              </a:solidFill>
              <a:latin typeface="Gill Sans Ultra Bold" panose="020B0A02020104020203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0120" y="775881"/>
            <a:ext cx="7776845" cy="192291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0120" y="3678823"/>
            <a:ext cx="7776845" cy="2532845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82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03"/>
    </mc:Choice>
    <mc:Fallback xmlns="">
      <p:transition spd="slow" advTm="33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87529" y="398308"/>
            <a:ext cx="50226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800" b="1" dirty="0">
                <a:solidFill>
                  <a:srgbClr val="00B0F0"/>
                </a:solidFill>
                <a:latin typeface="Gill Sans Ultra Bold" panose="020B0A02020104020203" pitchFamily="34" charset="0"/>
              </a:rPr>
              <a:t>Inversión en activos intangibles</a:t>
            </a:r>
            <a:endParaRPr lang="es-PE" sz="2800" b="1" dirty="0">
              <a:solidFill>
                <a:srgbClr val="00B0F0"/>
              </a:solidFill>
              <a:latin typeface="Gill Sans Ultra Bold" panose="020B0A02020104020203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746" y="1480870"/>
            <a:ext cx="5406183" cy="1841343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3217" y="4404776"/>
            <a:ext cx="7655649" cy="2226788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5801929" y="3386441"/>
            <a:ext cx="50226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800" b="1" dirty="0">
                <a:solidFill>
                  <a:srgbClr val="0070C0"/>
                </a:solidFill>
                <a:latin typeface="Gill Sans Ultra Bold" panose="020B0A02020104020203" pitchFamily="34" charset="0"/>
              </a:rPr>
              <a:t>Inversión en capital de trabajo</a:t>
            </a:r>
            <a:endParaRPr lang="es-PE" sz="2800" b="1" dirty="0">
              <a:solidFill>
                <a:srgbClr val="0070C0"/>
              </a:solidFill>
              <a:latin typeface="Gill Sans Ultra Bold" panose="020B0A02020104020203" pitchFamily="34" charset="0"/>
            </a:endParaRP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7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100"/>
    </mc:Choice>
    <mc:Fallback xmlns="">
      <p:transition spd="slow" advTm="56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6378A7-E8EA-4CC2-872A-D5ECDE9AD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Horizonte de evaluación y Valor de recupero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31AFCF-A53F-460B-937F-36011FA26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38545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10">
            <a:extLst>
              <a:ext uri="{FF2B5EF4-FFF2-40B4-BE49-F238E27FC236}">
                <a16:creationId xmlns:a16="http://schemas.microsoft.com/office/drawing/2014/main" id="{738F59A4-4431-460D-8E49-6E65C189A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2">
            <a:extLst>
              <a:ext uri="{FF2B5EF4-FFF2-40B4-BE49-F238E27FC236}">
                <a16:creationId xmlns:a16="http://schemas.microsoft.com/office/drawing/2014/main" id="{8A919B9C-5C01-47E4-B2F2-45F589208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2" name="Rectangle 13">
              <a:extLst>
                <a:ext uri="{FF2B5EF4-FFF2-40B4-BE49-F238E27FC236}">
                  <a16:creationId xmlns:a16="http://schemas.microsoft.com/office/drawing/2014/main" id="{E85A82CE-D835-4542-BE8D-62A8F5A94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14">
              <a:extLst>
                <a:ext uri="{FF2B5EF4-FFF2-40B4-BE49-F238E27FC236}">
                  <a16:creationId xmlns:a16="http://schemas.microsoft.com/office/drawing/2014/main" id="{063D7EF0-3AC8-4029-B55D-EBDD733D3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4DA4FE3-ED37-4683-AB51-5F8546BC1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365125"/>
            <a:ext cx="11090274" cy="1325563"/>
          </a:xfrm>
        </p:spPr>
        <p:txBody>
          <a:bodyPr>
            <a:normAutofit/>
          </a:bodyPr>
          <a:lstStyle/>
          <a:p>
            <a:r>
              <a:rPr lang="es-MX" sz="4000"/>
              <a:t>Presupuesto de ventas</a:t>
            </a:r>
            <a:endParaRPr lang="es-ES" sz="4000"/>
          </a:p>
        </p:txBody>
      </p:sp>
      <p:graphicFrame>
        <p:nvGraphicFramePr>
          <p:cNvPr id="6" name="Marcador de contenido 5">
            <a:extLst>
              <a:ext uri="{FF2B5EF4-FFF2-40B4-BE49-F238E27FC236}">
                <a16:creationId xmlns:a16="http://schemas.microsoft.com/office/drawing/2014/main" id="{3B63CE86-143E-42FD-AAF5-873DD63272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7661575"/>
              </p:ext>
            </p:extLst>
          </p:nvPr>
        </p:nvGraphicFramePr>
        <p:xfrm>
          <a:off x="547688" y="2697605"/>
          <a:ext cx="11093453" cy="302965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632464">
                  <a:extLst>
                    <a:ext uri="{9D8B030D-6E8A-4147-A177-3AD203B41FA5}">
                      <a16:colId xmlns:a16="http://schemas.microsoft.com/office/drawing/2014/main" val="2538776366"/>
                    </a:ext>
                  </a:extLst>
                </a:gridCol>
                <a:gridCol w="998390">
                  <a:extLst>
                    <a:ext uri="{9D8B030D-6E8A-4147-A177-3AD203B41FA5}">
                      <a16:colId xmlns:a16="http://schemas.microsoft.com/office/drawing/2014/main" val="3867369954"/>
                    </a:ext>
                  </a:extLst>
                </a:gridCol>
                <a:gridCol w="712788">
                  <a:extLst>
                    <a:ext uri="{9D8B030D-6E8A-4147-A177-3AD203B41FA5}">
                      <a16:colId xmlns:a16="http://schemas.microsoft.com/office/drawing/2014/main" val="647059970"/>
                    </a:ext>
                  </a:extLst>
                </a:gridCol>
                <a:gridCol w="712788">
                  <a:extLst>
                    <a:ext uri="{9D8B030D-6E8A-4147-A177-3AD203B41FA5}">
                      <a16:colId xmlns:a16="http://schemas.microsoft.com/office/drawing/2014/main" val="226535045"/>
                    </a:ext>
                  </a:extLst>
                </a:gridCol>
                <a:gridCol w="712788">
                  <a:extLst>
                    <a:ext uri="{9D8B030D-6E8A-4147-A177-3AD203B41FA5}">
                      <a16:colId xmlns:a16="http://schemas.microsoft.com/office/drawing/2014/main" val="240009501"/>
                    </a:ext>
                  </a:extLst>
                </a:gridCol>
                <a:gridCol w="712788">
                  <a:extLst>
                    <a:ext uri="{9D8B030D-6E8A-4147-A177-3AD203B41FA5}">
                      <a16:colId xmlns:a16="http://schemas.microsoft.com/office/drawing/2014/main" val="240222849"/>
                    </a:ext>
                  </a:extLst>
                </a:gridCol>
                <a:gridCol w="712788">
                  <a:extLst>
                    <a:ext uri="{9D8B030D-6E8A-4147-A177-3AD203B41FA5}">
                      <a16:colId xmlns:a16="http://schemas.microsoft.com/office/drawing/2014/main" val="3167701874"/>
                    </a:ext>
                  </a:extLst>
                </a:gridCol>
                <a:gridCol w="712788">
                  <a:extLst>
                    <a:ext uri="{9D8B030D-6E8A-4147-A177-3AD203B41FA5}">
                      <a16:colId xmlns:a16="http://schemas.microsoft.com/office/drawing/2014/main" val="710521272"/>
                    </a:ext>
                  </a:extLst>
                </a:gridCol>
                <a:gridCol w="712788">
                  <a:extLst>
                    <a:ext uri="{9D8B030D-6E8A-4147-A177-3AD203B41FA5}">
                      <a16:colId xmlns:a16="http://schemas.microsoft.com/office/drawing/2014/main" val="538784193"/>
                    </a:ext>
                  </a:extLst>
                </a:gridCol>
                <a:gridCol w="712788">
                  <a:extLst>
                    <a:ext uri="{9D8B030D-6E8A-4147-A177-3AD203B41FA5}">
                      <a16:colId xmlns:a16="http://schemas.microsoft.com/office/drawing/2014/main" val="2044085351"/>
                    </a:ext>
                  </a:extLst>
                </a:gridCol>
                <a:gridCol w="712788">
                  <a:extLst>
                    <a:ext uri="{9D8B030D-6E8A-4147-A177-3AD203B41FA5}">
                      <a16:colId xmlns:a16="http://schemas.microsoft.com/office/drawing/2014/main" val="491704730"/>
                    </a:ext>
                  </a:extLst>
                </a:gridCol>
                <a:gridCol w="712789">
                  <a:extLst>
                    <a:ext uri="{9D8B030D-6E8A-4147-A177-3AD203B41FA5}">
                      <a16:colId xmlns:a16="http://schemas.microsoft.com/office/drawing/2014/main" val="3509007427"/>
                    </a:ext>
                  </a:extLst>
                </a:gridCol>
                <a:gridCol w="712789">
                  <a:extLst>
                    <a:ext uri="{9D8B030D-6E8A-4147-A177-3AD203B41FA5}">
                      <a16:colId xmlns:a16="http://schemas.microsoft.com/office/drawing/2014/main" val="3155067559"/>
                    </a:ext>
                  </a:extLst>
                </a:gridCol>
                <a:gridCol w="712789">
                  <a:extLst>
                    <a:ext uri="{9D8B030D-6E8A-4147-A177-3AD203B41FA5}">
                      <a16:colId xmlns:a16="http://schemas.microsoft.com/office/drawing/2014/main" val="2891023532"/>
                    </a:ext>
                  </a:extLst>
                </a:gridCol>
                <a:gridCol w="909140">
                  <a:extLst>
                    <a:ext uri="{9D8B030D-6E8A-4147-A177-3AD203B41FA5}">
                      <a16:colId xmlns:a16="http://schemas.microsoft.com/office/drawing/2014/main" val="1874216616"/>
                    </a:ext>
                  </a:extLst>
                </a:gridCol>
              </a:tblGrid>
              <a:tr h="72656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Año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Valor Unitario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1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2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3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4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5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6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7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8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9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10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11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Mes 12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TOTAL</a:t>
                      </a:r>
                      <a:endParaRPr lang="es-ES" sz="1600" b="1" i="0" u="none" strike="noStrike" cap="none" spc="0">
                        <a:solidFill>
                          <a:schemeClr val="bg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102816" marB="10281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0700884"/>
                  </a:ext>
                </a:extLst>
              </a:tr>
              <a:tr h="349576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s-E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45</a:t>
                      </a:r>
                      <a:endParaRPr lang="es-E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13500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15030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15255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15345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15930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19935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16380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18630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14130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19980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17280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15165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196560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194996"/>
                  </a:ext>
                </a:extLst>
              </a:tr>
              <a:tr h="349576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s-E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45</a:t>
                      </a:r>
                      <a:endParaRPr lang="es-E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17973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18219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18464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18709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18954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19199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19444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19689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19935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20180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20425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20670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231860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0645296"/>
                  </a:ext>
                </a:extLst>
              </a:tr>
              <a:tr h="349576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s-E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45</a:t>
                      </a:r>
                      <a:endParaRPr lang="es-E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20915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21160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21405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21651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21896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22141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22386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22631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22876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23121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23366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23612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267160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467544"/>
                  </a:ext>
                </a:extLst>
              </a:tr>
              <a:tr h="349576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s-E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45</a:t>
                      </a:r>
                      <a:endParaRPr lang="es-E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23857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24102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24347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24592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24837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25082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25328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25573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25818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26063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26308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26553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302460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61320"/>
                  </a:ext>
                </a:extLst>
              </a:tr>
              <a:tr h="349576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s-E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45</a:t>
                      </a:r>
                      <a:endParaRPr lang="es-ES" sz="13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26798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27044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27289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27534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27779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28024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28269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28514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28760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29005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29250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29495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337761</a:t>
                      </a:r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3600685"/>
                  </a:ext>
                </a:extLst>
              </a:tr>
              <a:tr h="555209">
                <a:tc gridSpan="9">
                  <a:txBody>
                    <a:bodyPr/>
                    <a:lstStyle/>
                    <a:p>
                      <a:pPr algn="l" fontAlgn="ctr"/>
                      <a:r>
                        <a:rPr lang="es-MX" sz="13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*La proyección es en términos reales o contantes (valor del producto no varia o no hay inflación)</a:t>
                      </a:r>
                      <a:endParaRPr lang="es-MX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ES" sz="13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ES" sz="13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71971" marR="51408" marT="0" marB="10281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4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1009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4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CCA289B-7BC8-4B9F-88DB-4B2E96E23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862" y="2195725"/>
            <a:ext cx="3576062" cy="3384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Presupuesto de costos</a:t>
            </a:r>
          </a:p>
        </p:txBody>
      </p:sp>
      <p:sp>
        <p:nvSpPr>
          <p:cNvPr id="58" name="Rectangle 50">
            <a:extLst>
              <a:ext uri="{FF2B5EF4-FFF2-40B4-BE49-F238E27FC236}">
                <a16:creationId xmlns:a16="http://schemas.microsoft.com/office/drawing/2014/main" id="{49E0A0BC-3EE4-4453-9522-08FF2DE30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325" y="507983"/>
            <a:ext cx="6934746" cy="5665805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FBE36BD-9903-4FB5-BBE7-1023D7F73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994" y="305936"/>
            <a:ext cx="6943810" cy="568529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2F2FE29-ACE9-4B61-B5CF-CFA19F750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30146" y="1024379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C88D48D-C4BB-41AC-B77B-0C0015261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BD8BCBC-349A-436B-AD7F-BCAC79D09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DAF579A8-F97C-4465-B829-62881D30FA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4801664"/>
              </p:ext>
            </p:extLst>
          </p:nvPr>
        </p:nvGraphicFramePr>
        <p:xfrm>
          <a:off x="815119" y="888908"/>
          <a:ext cx="6184155" cy="4495852"/>
        </p:xfrm>
        <a:graphic>
          <a:graphicData uri="http://schemas.openxmlformats.org/drawingml/2006/table">
            <a:tbl>
              <a:tblPr firstRow="1" bandRow="1">
                <a:solidFill>
                  <a:schemeClr val="accent1">
                    <a:lumMod val="20000"/>
                    <a:lumOff val="80000"/>
                  </a:schemeClr>
                </a:solidFill>
                <a:tableStyleId>{5C22544A-7EE6-4342-B048-85BDC9FD1C3A}</a:tableStyleId>
              </a:tblPr>
              <a:tblGrid>
                <a:gridCol w="1731340">
                  <a:extLst>
                    <a:ext uri="{9D8B030D-6E8A-4147-A177-3AD203B41FA5}">
                      <a16:colId xmlns:a16="http://schemas.microsoft.com/office/drawing/2014/main" val="2771943212"/>
                    </a:ext>
                  </a:extLst>
                </a:gridCol>
                <a:gridCol w="938372">
                  <a:extLst>
                    <a:ext uri="{9D8B030D-6E8A-4147-A177-3AD203B41FA5}">
                      <a16:colId xmlns:a16="http://schemas.microsoft.com/office/drawing/2014/main" val="198772418"/>
                    </a:ext>
                  </a:extLst>
                </a:gridCol>
                <a:gridCol w="727128">
                  <a:extLst>
                    <a:ext uri="{9D8B030D-6E8A-4147-A177-3AD203B41FA5}">
                      <a16:colId xmlns:a16="http://schemas.microsoft.com/office/drawing/2014/main" val="3036325945"/>
                    </a:ext>
                  </a:extLst>
                </a:gridCol>
                <a:gridCol w="836989">
                  <a:extLst>
                    <a:ext uri="{9D8B030D-6E8A-4147-A177-3AD203B41FA5}">
                      <a16:colId xmlns:a16="http://schemas.microsoft.com/office/drawing/2014/main" val="1510435051"/>
                    </a:ext>
                  </a:extLst>
                </a:gridCol>
                <a:gridCol w="598915">
                  <a:extLst>
                    <a:ext uri="{9D8B030D-6E8A-4147-A177-3AD203B41FA5}">
                      <a16:colId xmlns:a16="http://schemas.microsoft.com/office/drawing/2014/main" val="959528864"/>
                    </a:ext>
                  </a:extLst>
                </a:gridCol>
                <a:gridCol w="752497">
                  <a:extLst>
                    <a:ext uri="{9D8B030D-6E8A-4147-A177-3AD203B41FA5}">
                      <a16:colId xmlns:a16="http://schemas.microsoft.com/office/drawing/2014/main" val="4247965368"/>
                    </a:ext>
                  </a:extLst>
                </a:gridCol>
                <a:gridCol w="598914">
                  <a:extLst>
                    <a:ext uri="{9D8B030D-6E8A-4147-A177-3AD203B41FA5}">
                      <a16:colId xmlns:a16="http://schemas.microsoft.com/office/drawing/2014/main" val="2942130618"/>
                    </a:ext>
                  </a:extLst>
                </a:gridCol>
              </a:tblGrid>
              <a:tr h="540088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RUBRO</a:t>
                      </a:r>
                      <a:endParaRPr lang="es-ES" sz="700" b="1" i="0" u="none" strike="noStrike" cap="all" spc="6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84304" marR="84304" marT="84304" marB="8430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UNIDAD DE MEDIDA</a:t>
                      </a:r>
                      <a:endParaRPr lang="es-ES" sz="700" b="1" i="0" u="none" strike="noStrike" cap="all" spc="6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84304" marR="84304" marT="84304" marB="8430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VALOR UNITARIO</a:t>
                      </a:r>
                      <a:endParaRPr lang="es-ES" sz="700" b="1" i="0" u="none" strike="noStrike" cap="all" spc="6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84304" marR="84304" marT="84304" marB="8430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UNIDADES REQUERIDAS</a:t>
                      </a:r>
                      <a:endParaRPr lang="es-ES" sz="700" b="1" i="0" u="none" strike="noStrike" cap="all" spc="6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84304" marR="84304" marT="84304" marB="8430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COSTO FIJO</a:t>
                      </a:r>
                      <a:endParaRPr lang="es-ES" sz="700" b="1" i="0" u="none" strike="noStrike" cap="all" spc="6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84304" marR="84304" marT="84304" marB="8430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COSTO VARIABLE</a:t>
                      </a:r>
                      <a:endParaRPr lang="es-ES" sz="700" b="1" i="0" u="none" strike="noStrike" cap="all" spc="6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84304" marR="84304" marT="84304" marB="8430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b="1" u="none" strike="noStrike" cap="all" spc="60">
                          <a:solidFill>
                            <a:schemeClr val="tx1"/>
                          </a:solidFill>
                          <a:effectLst/>
                        </a:rPr>
                        <a:t>COSTO TOTAL</a:t>
                      </a:r>
                      <a:endParaRPr lang="es-ES" sz="700" b="1" i="0" u="none" strike="noStrike" cap="all" spc="6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84304" marR="84304" marT="84304" marB="8430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3363518"/>
                  </a:ext>
                </a:extLst>
              </a:tr>
              <a:tr h="39954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MATERIA PRIMA E INSUMOS MPD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18.17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0.00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5230.40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5230.40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2258322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Polos de algodón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Unid.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4500.00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4500.00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4040217"/>
                  </a:ext>
                </a:extLst>
              </a:tr>
              <a:tr h="39954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Papel transfer tela oscura (A4)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Unid.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200.00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200.00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419473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Papel transfer tela clara (A4)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Unid.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0.60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60.00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60.00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418249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Etiquetas colgantes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Unid.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0.60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180.00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180.00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4644962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Bolsas de papel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Unid.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0.89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267.00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267.00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6818495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Tinta pigmentada (100ml)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ml.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0.08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23.40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23.40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1535348"/>
                  </a:ext>
                </a:extLst>
              </a:tr>
              <a:tr h="39954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MANO DE OBRA DIRECTA MOD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21.15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0.00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2115.00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2115.00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7642266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Diseñador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Mensual/8hrs/d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11.85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1185.00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1185.00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9000182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Estampador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Mensual/8hrs/d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9.30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930.00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930.00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311996"/>
                  </a:ext>
                </a:extLst>
              </a:tr>
              <a:tr h="399540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COSTOS INDIRECTOS DE FABRICACIÓN CIF</a:t>
                      </a:r>
                      <a:endParaRPr lang="es-MX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248.66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248.66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0.00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248.66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9256250"/>
                  </a:ext>
                </a:extLst>
              </a:tr>
              <a:tr h="244758"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Depreciación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248.66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248.66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248.66</a:t>
                      </a:r>
                      <a:endParaRPr lang="es-ES" sz="1000" b="0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885223"/>
                  </a:ext>
                </a:extLst>
              </a:tr>
              <a:tr h="399540"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COSTOS DE PRODUCCIÓN MES 1</a:t>
                      </a:r>
                      <a:endParaRPr lang="es-MX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248.66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7345.40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7594.06</a:t>
                      </a:r>
                      <a:endParaRPr lang="es-ES" sz="1000" b="1" i="0" u="none" strike="noStrike" cap="none" spc="0">
                        <a:solidFill>
                          <a:schemeClr val="tx1"/>
                        </a:solidFill>
                        <a:effectLst/>
                        <a:latin typeface="IBM Plex Mono" panose="020B0509050203000203" pitchFamily="49" charset="0"/>
                      </a:endParaRPr>
                    </a:p>
                  </a:txBody>
                  <a:tcPr marL="0" marR="0" marT="0" marB="5620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4889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37408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1801</Words>
  <Application>Microsoft Office PowerPoint</Application>
  <PresentationFormat>Panorámica</PresentationFormat>
  <Paragraphs>1017</Paragraphs>
  <Slides>23</Slides>
  <Notes>0</Notes>
  <HiddenSlides>0</HiddenSlides>
  <MMClips>16</MMClips>
  <ScaleCrop>false</ScaleCrop>
  <HeadingPairs>
    <vt:vector size="8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2</vt:i4>
      </vt:variant>
      <vt:variant>
        <vt:lpstr>Títulos de diapositiva</vt:lpstr>
      </vt:variant>
      <vt:variant>
        <vt:i4>23</vt:i4>
      </vt:variant>
    </vt:vector>
  </HeadingPairs>
  <TitlesOfParts>
    <vt:vector size="34" baseType="lpstr">
      <vt:lpstr>Arial</vt:lpstr>
      <vt:lpstr>Calibri</vt:lpstr>
      <vt:lpstr>Calibri Light</vt:lpstr>
      <vt:lpstr>Comic Sans MS</vt:lpstr>
      <vt:lpstr>Garamond</vt:lpstr>
      <vt:lpstr>Gill Sans Ultra Bold</vt:lpstr>
      <vt:lpstr>IBM Plex Mono</vt:lpstr>
      <vt:lpstr>Tw Cen MT</vt:lpstr>
      <vt:lpstr>Tema de Office</vt:lpstr>
      <vt:lpstr>Hoja de cálculo de Microsoft Excel</vt:lpstr>
      <vt:lpstr>Hoja de cálculo</vt:lpstr>
      <vt:lpstr>UNIVERSIDAD NACIONAL DE SAN CRISTÓBAL DE HUAMANGA  “FACULTAD DE CIENCIAS ECONÓMICAS, ADMINISTRATIVAS Y CONTABLES”  ESCUELA PROFESIONAL DE ECONOMÍA</vt:lpstr>
      <vt:lpstr>Estampado de polos personalizados</vt:lpstr>
      <vt:lpstr>Presentación de PowerPoint</vt:lpstr>
      <vt:lpstr>Presentación de PowerPoint</vt:lpstr>
      <vt:lpstr>Presentación de PowerPoint</vt:lpstr>
      <vt:lpstr>Presentación de PowerPoint</vt:lpstr>
      <vt:lpstr>Horizonte de evaluación y Valor de recupero</vt:lpstr>
      <vt:lpstr>Presupuesto de ventas</vt:lpstr>
      <vt:lpstr>Presupuesto de costos</vt:lpstr>
      <vt:lpstr>Presupuesto de gastos</vt:lpstr>
      <vt:lpstr>Pago de IGV</vt:lpstr>
      <vt:lpstr>COSTO UNITARIO: LOTE DE 300 UNIDADES/MES</vt:lpstr>
      <vt:lpstr>Estado de resultados</vt:lpstr>
      <vt:lpstr>Punto de equilibrio</vt:lpstr>
      <vt:lpstr>Financiamiento de la deuda</vt:lpstr>
      <vt:lpstr>COK DES APALANCADO CON RIESGO TOTAL</vt:lpstr>
      <vt:lpstr>BETA RE APALANCADO</vt:lpstr>
      <vt:lpstr>COSTO DE CAPITAL PROPIO (COK)</vt:lpstr>
      <vt:lpstr>Costo de capital ponderado(KWACC)</vt:lpstr>
      <vt:lpstr>5.3. Evaluación Económica y Financiera </vt:lpstr>
      <vt:lpstr>c). Análisis de Sensibilidad  Unidimensional  1. Precio Vs. VANE </vt:lpstr>
      <vt:lpstr> </vt:lpstr>
      <vt:lpstr>Conclusiones: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Estampado de polos personalizados</dc:title>
  <dc:creator>EDISON ACHALMA</dc:creator>
  <cp:lastModifiedBy>EDISON ACHALMA</cp:lastModifiedBy>
  <cp:revision>1</cp:revision>
  <dcterms:created xsi:type="dcterms:W3CDTF">2021-07-19T01:55:58Z</dcterms:created>
  <dcterms:modified xsi:type="dcterms:W3CDTF">2021-07-19T21:28:57Z</dcterms:modified>
</cp:coreProperties>
</file>

<file path=docProps/thumbnail.jpeg>
</file>